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0806D1-59F3-4FBF-8B53-082CED512DE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661DB-440F-4362-AC67-5C7C68107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53D4-AE20-4D88-B546-7B3D77F5DD4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0CDDF-3612-477D-918F-4F2435D52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53D4-AE20-4D88-B546-7B3D77F5DD4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0CDDF-3612-477D-918F-4F2435D52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53D4-AE20-4D88-B546-7B3D77F5DD4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0CDDF-3612-477D-918F-4F2435D52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53D4-AE20-4D88-B546-7B3D77F5DD4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0CDDF-3612-477D-918F-4F2435D52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53D4-AE20-4D88-B546-7B3D77F5DD4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0CDDF-3612-477D-918F-4F2435D52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53D4-AE20-4D88-B546-7B3D77F5DD4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0CDDF-3612-477D-918F-4F2435D52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53D4-AE20-4D88-B546-7B3D77F5DD4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0CDDF-3612-477D-918F-4F2435D52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53D4-AE20-4D88-B546-7B3D77F5DD4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0CDDF-3612-477D-918F-4F2435D52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53D4-AE20-4D88-B546-7B3D77F5DD4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0CDDF-3612-477D-918F-4F2435D52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53D4-AE20-4D88-B546-7B3D77F5DD4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0CDDF-3612-477D-918F-4F2435D52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53D4-AE20-4D88-B546-7B3D77F5DD4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0CDDF-3612-477D-918F-4F2435D52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453D4-AE20-4D88-B546-7B3D77F5DD4D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0CDDF-3612-477D-918F-4F2435D52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некоторых вопросах </a:t>
            </a:r>
            <a:b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научно-технической экспертизы инвестиционных проектов, высокотехнологичных и инновационных товаров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558118" cy="2328882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				        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Скуратович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Н.Е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ИНВЕСТИЦИОННЫЕ ПРОЕКТЫ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pPr marL="1438275" indent="-1438275">
              <a:buNone/>
            </a:pPr>
            <a:r>
              <a:rPr lang="ru-RU" dirty="0" smtClean="0"/>
              <a:t>	</a:t>
            </a:r>
            <a:endParaRPr lang="ru-RU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1438275" indent="-1438275">
              <a:buNone/>
            </a:pPr>
            <a:endParaRPr lang="ru-RU" b="1" dirty="0" smtClean="0"/>
          </a:p>
          <a:p>
            <a:pPr marL="1438275" indent="-1438275"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Объект:</a:t>
            </a:r>
          </a:p>
          <a:p>
            <a:pPr marL="1438275" indent="-1438275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Технология - Да</a:t>
            </a:r>
          </a:p>
          <a:p>
            <a:pPr marL="1438275" indent="-1438275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  Продукция – Да</a:t>
            </a:r>
          </a:p>
          <a:p>
            <a:pPr marL="1438275" indent="-1438275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                   Рынок – Да</a:t>
            </a:r>
          </a:p>
          <a:p>
            <a:pPr marL="1438275" indent="-1438275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	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Команда - ?</a:t>
            </a:r>
          </a:p>
          <a:p>
            <a:pPr marL="1438275" indent="-1438275">
              <a:buNone/>
            </a:pP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ИНВЕСТИЦИОННЫЕ ПРОЕКТЫ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Достоверность: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сроки проведения</a:t>
            </a:r>
          </a:p>
          <a:p>
            <a:pPr lvl="3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      эксперты</a:t>
            </a:r>
          </a:p>
          <a:p>
            <a:pPr lvl="3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	                           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</a:p>
          <a:p>
            <a:pPr lvl="3">
              <a:buNone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ИНВЕСТИЦИОННЫЕ ПРОЕКТЫ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Результат: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проект               цель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- ближайшее время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анализ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= выполнение проекта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вывод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= результат проекта</a:t>
            </a: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			                                                                    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КАЧЕСТВО 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НАУЧНО-ТЕХНИЧЕСКОЙ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ЭКСПЕРТИЗЫ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		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2143108" y="18573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929190" y="2214554"/>
            <a:ext cx="42862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5214942" y="3071810"/>
            <a:ext cx="42862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5643570" y="3929066"/>
            <a:ext cx="484632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ИННОВАЦИОННЫЕ ТОВАРЫ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Инновационность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РЫНОК</a:t>
            </a: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АНАЛИЗ РЫНКА: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заявитель?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эксперт?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совет?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кто?</a:t>
            </a:r>
          </a:p>
          <a:p>
            <a:pPr algn="ctr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5000628" y="1714488"/>
            <a:ext cx="90697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ВЫСОКОТЕХНОЛОГИЧНЫЕ ТОВАРЫ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ЦЕЛЬ?</a:t>
            </a:r>
          </a:p>
          <a:p>
            <a:pPr algn="ctr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список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 algn="just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Эксклюзивный                 Мировой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>
            <a:off x="2571736" y="2857496"/>
            <a:ext cx="1285884" cy="1285884"/>
          </a:xfrm>
          <a:prstGeom prst="straightConnector1">
            <a:avLst/>
          </a:prstGeom>
          <a:ln w="1016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286380" y="2786058"/>
            <a:ext cx="1428760" cy="1285884"/>
          </a:xfrm>
          <a:prstGeom prst="straightConnector1">
            <a:avLst/>
          </a:prstGeom>
          <a:ln w="1016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ВЫСОКОТЕХНОЛОГИЧНЫЕ ТОВАРЫ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>
            <a:off x="1143770" y="1785132"/>
            <a:ext cx="1143008" cy="1588"/>
          </a:xfrm>
          <a:prstGeom prst="straightConnector1">
            <a:avLst/>
          </a:prstGeom>
          <a:ln w="1016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6501223" y="1785529"/>
            <a:ext cx="1143008" cy="794"/>
          </a:xfrm>
          <a:prstGeom prst="straightConnector1">
            <a:avLst/>
          </a:prstGeom>
          <a:ln w="1016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785786" y="2000240"/>
            <a:ext cx="757242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algn="just"/>
            <a:r>
              <a:rPr lang="ru-RU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ДА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необходимость разработки</a:t>
            </a:r>
            <a:endParaRPr lang="ru-RU" sz="4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критериев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высокотехнологичности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/>
              <a:t>                              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необходимость проведения экспертиз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необходимость привлечения высококвалифицированных специалистов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/>
              <a:t>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разработка перечня, опытная апробация </a:t>
            </a:r>
          </a:p>
          <a:p>
            <a:pPr algn="just"/>
            <a:endParaRPr lang="ru-RU" dirty="0" smtClean="0"/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ВЫСОКОТЕХНОЛОГИЧНЫЕ ТОВАРЫ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Проблемы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применение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 ограничений</a:t>
            </a:r>
          </a:p>
          <a:p>
            <a:pPr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МП</a:t>
            </a:r>
          </a:p>
          <a:p>
            <a:pPr algn="just">
              <a:buNone/>
            </a:pPr>
            <a:r>
              <a:rPr lang="ru-RU" sz="2400" dirty="0" smtClean="0"/>
              <a:t>                                       </a:t>
            </a:r>
          </a:p>
          <a:p>
            <a:pPr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исключение лоббирования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</a:t>
            </a:r>
          </a:p>
          <a:p>
            <a:pPr algn="just">
              <a:buNone/>
            </a:pP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НЕТ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международные сопоставления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</a:t>
            </a:r>
          </a:p>
          <a:p>
            <a:pPr algn="just">
              <a:buNone/>
            </a:pP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>
            <a:off x="1250927" y="1677975"/>
            <a:ext cx="928694" cy="1588"/>
          </a:xfrm>
          <a:prstGeom prst="straightConnector1">
            <a:avLst/>
          </a:prstGeom>
          <a:ln w="1016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6644496" y="1713694"/>
            <a:ext cx="999338" cy="794"/>
          </a:xfrm>
          <a:prstGeom prst="straightConnector1">
            <a:avLst/>
          </a:prstGeom>
          <a:ln w="1016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785786" y="2000240"/>
            <a:ext cx="75724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endParaRPr lang="ru-RU" dirty="0" smtClean="0"/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b="1" i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 внимание !</a:t>
            </a:r>
            <a:endParaRPr lang="ru-RU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93</Words>
  <Application>Microsoft Office PowerPoint</Application>
  <PresentationFormat>Экран (4:3)</PresentationFormat>
  <Paragraphs>87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 некоторых вопросах  научно-технической экспертизы инвестиционных проектов, высокотехнологичных и инновационных товаров</vt:lpstr>
      <vt:lpstr>ИНВЕСТИЦИОННЫЕ ПРОЕКТЫ</vt:lpstr>
      <vt:lpstr>ИНВЕСТИЦИОННЫЕ ПРОЕКТЫ</vt:lpstr>
      <vt:lpstr>ИНВЕСТИЦИОННЫЕ ПРОЕКТЫ</vt:lpstr>
      <vt:lpstr> ИННОВАЦИОННЫЕ ТОВАРЫ </vt:lpstr>
      <vt:lpstr> ВЫСОКОТЕХНОЛОГИЧНЫЕ ТОВАРЫ  </vt:lpstr>
      <vt:lpstr> ВЫСОКОТЕХНОЛОГИЧНЫЕ ТОВАРЫ  </vt:lpstr>
      <vt:lpstr> ВЫСОКОТЕХНОЛОГИЧНЫЕ ТОВАРЫ  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1006</dc:creator>
  <cp:lastModifiedBy>Lihtarovich</cp:lastModifiedBy>
  <cp:revision>12</cp:revision>
  <dcterms:created xsi:type="dcterms:W3CDTF">2012-05-28T07:37:13Z</dcterms:created>
  <dcterms:modified xsi:type="dcterms:W3CDTF">2013-01-03T14:01:35Z</dcterms:modified>
</cp:coreProperties>
</file>