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84" r:id="rId27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95" autoAdjust="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AF488-E849-4CAD-A188-A3FF824A50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6CD3668-58FC-4752-80B9-EB831470A2E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Обладатели имущественных прав</a:t>
          </a:r>
          <a:endParaRPr lang="x-none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642ABB-A1ED-433A-B046-0EC22616B02B}" type="parTrans" cxnId="{0FEEDBBD-37BE-4637-9162-512746DCF5BD}">
      <dgm:prSet/>
      <dgm:spPr/>
      <dgm:t>
        <a:bodyPr/>
        <a:lstStyle/>
        <a:p>
          <a:endParaRPr lang="x-none"/>
        </a:p>
      </dgm:t>
    </dgm:pt>
    <dgm:pt modelId="{8740340D-EA6B-4E55-BA1B-D832BD7AEC74}" type="sibTrans" cxnId="{0FEEDBBD-37BE-4637-9162-512746DCF5BD}">
      <dgm:prSet/>
      <dgm:spPr/>
      <dgm:t>
        <a:bodyPr/>
        <a:lstStyle/>
        <a:p>
          <a:endParaRPr lang="x-none"/>
        </a:p>
      </dgm:t>
    </dgm:pt>
    <dgm:pt modelId="{B595311C-36EF-415F-9BFF-EBD2B77A66C2}">
      <dgm:prSet phldrT="[Текст]"/>
      <dgm:spPr/>
      <dgm:t>
        <a:bodyPr/>
        <a:lstStyle/>
        <a:p>
          <a:endParaRPr lang="x-none"/>
        </a:p>
      </dgm:t>
    </dgm:pt>
    <dgm:pt modelId="{A277A642-42E8-4AD9-993D-9A16A41BCFDE}" type="parTrans" cxnId="{BC27EDE0-828B-4FB3-921E-8109D7FA7218}">
      <dgm:prSet/>
      <dgm:spPr/>
      <dgm:t>
        <a:bodyPr/>
        <a:lstStyle/>
        <a:p>
          <a:endParaRPr lang="x-none"/>
        </a:p>
      </dgm:t>
    </dgm:pt>
    <dgm:pt modelId="{D8070FB9-1921-4CFF-A9BA-275DB90A3D80}" type="sibTrans" cxnId="{BC27EDE0-828B-4FB3-921E-8109D7FA7218}">
      <dgm:prSet/>
      <dgm:spPr/>
      <dgm:t>
        <a:bodyPr/>
        <a:lstStyle/>
        <a:p>
          <a:endParaRPr lang="x-none"/>
        </a:p>
      </dgm:t>
    </dgm:pt>
    <dgm:pt modelId="{6146D4FF-FEE0-48C7-9F4B-8E811DAB696C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Локальный реестр государственного заказчика</a:t>
          </a:r>
          <a:endParaRPr lang="x-none" sz="2400" b="1">
            <a:latin typeface="Times New Roman" pitchFamily="18" charset="0"/>
            <a:cs typeface="Times New Roman" pitchFamily="18" charset="0"/>
          </a:endParaRPr>
        </a:p>
      </dgm:t>
    </dgm:pt>
    <dgm:pt modelId="{5B626C31-DA9A-4A62-88C2-5BB880182253}" type="parTrans" cxnId="{024CDDAF-6717-4F4C-A865-140B394109AF}">
      <dgm:prSet/>
      <dgm:spPr/>
      <dgm:t>
        <a:bodyPr/>
        <a:lstStyle/>
        <a:p>
          <a:endParaRPr lang="x-none"/>
        </a:p>
      </dgm:t>
    </dgm:pt>
    <dgm:pt modelId="{61F4C0A2-3F7A-4875-BC34-6498973FFDF5}" type="sibTrans" cxnId="{024CDDAF-6717-4F4C-A865-140B394109AF}">
      <dgm:prSet/>
      <dgm:spPr/>
      <dgm:t>
        <a:bodyPr/>
        <a:lstStyle/>
        <a:p>
          <a:endParaRPr lang="x-none"/>
        </a:p>
      </dgm:t>
    </dgm:pt>
    <dgm:pt modelId="{4547276E-4C9B-4D5D-9F43-89617B9B2522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Государственный реестр прав </a:t>
          </a:r>
          <a:endParaRPr lang="x-none" sz="3200" b="1">
            <a:latin typeface="Times New Roman" pitchFamily="18" charset="0"/>
            <a:cs typeface="Times New Roman" pitchFamily="18" charset="0"/>
          </a:endParaRPr>
        </a:p>
      </dgm:t>
    </dgm:pt>
    <dgm:pt modelId="{1DDA1F69-EEA9-476F-88B1-58906775949A}" type="sibTrans" cxnId="{D83D9E9C-FB97-495E-96AF-F70470D48DE1}">
      <dgm:prSet/>
      <dgm:spPr/>
      <dgm:t>
        <a:bodyPr/>
        <a:lstStyle/>
        <a:p>
          <a:endParaRPr lang="x-none"/>
        </a:p>
      </dgm:t>
    </dgm:pt>
    <dgm:pt modelId="{964A1CFB-08F9-44A0-957B-6E95F1903A31}" type="parTrans" cxnId="{D83D9E9C-FB97-495E-96AF-F70470D48DE1}">
      <dgm:prSet/>
      <dgm:spPr/>
      <dgm:t>
        <a:bodyPr/>
        <a:lstStyle/>
        <a:p>
          <a:endParaRPr lang="x-none"/>
        </a:p>
      </dgm:t>
    </dgm:pt>
    <dgm:pt modelId="{53C1E123-7F42-41D7-8922-B29DCB7E6A4A}" type="pres">
      <dgm:prSet presAssocID="{E30AF488-E849-4CAD-A188-A3FF824A5031}" presName="rootnode" presStyleCnt="0">
        <dgm:presLayoutVars>
          <dgm:chMax/>
          <dgm:chPref/>
          <dgm:dir/>
          <dgm:animLvl val="lvl"/>
        </dgm:presLayoutVars>
      </dgm:prSet>
      <dgm:spPr/>
    </dgm:pt>
    <dgm:pt modelId="{A8DD21DE-27E2-4AD7-BFDE-948E9C47BB4E}" type="pres">
      <dgm:prSet presAssocID="{66CD3668-58FC-4752-80B9-EB831470A2E2}" presName="composite" presStyleCnt="0"/>
      <dgm:spPr/>
    </dgm:pt>
    <dgm:pt modelId="{7AD9F124-953B-4651-A81E-9E6EE43BF1BD}" type="pres">
      <dgm:prSet presAssocID="{66CD3668-58FC-4752-80B9-EB831470A2E2}" presName="bentUpArrow1" presStyleLbl="alignImgPlace1" presStyleIdx="0" presStyleCnt="2" custLinFactNeighborX="-14509" custLinFactNeighborY="-9056"/>
      <dgm:spPr/>
    </dgm:pt>
    <dgm:pt modelId="{DAE958B1-E648-41FE-BBCF-5748DDD64B1B}" type="pres">
      <dgm:prSet presAssocID="{66CD3668-58FC-4752-80B9-EB831470A2E2}" presName="ParentText" presStyleLbl="node1" presStyleIdx="0" presStyleCnt="3" custScaleX="147882" custScaleY="82740">
        <dgm:presLayoutVars>
          <dgm:chMax val="1"/>
          <dgm:chPref val="1"/>
          <dgm:bulletEnabled val="1"/>
        </dgm:presLayoutVars>
      </dgm:prSet>
      <dgm:spPr/>
    </dgm:pt>
    <dgm:pt modelId="{E4E470D0-329B-45BB-B3EB-CD50AFD9BF5C}" type="pres">
      <dgm:prSet presAssocID="{66CD3668-58FC-4752-80B9-EB831470A2E2}" presName="ChildText" presStyleLbl="revTx" presStyleIdx="0" presStyleCnt="2" custScaleX="96843" custScaleY="74547">
        <dgm:presLayoutVars>
          <dgm:chMax val="0"/>
          <dgm:chPref val="0"/>
          <dgm:bulletEnabled val="1"/>
        </dgm:presLayoutVars>
      </dgm:prSet>
      <dgm:spPr/>
    </dgm:pt>
    <dgm:pt modelId="{84D5792E-A5D9-4C7F-8015-A6F74D349962}" type="pres">
      <dgm:prSet presAssocID="{8740340D-EA6B-4E55-BA1B-D832BD7AEC74}" presName="sibTrans" presStyleCnt="0"/>
      <dgm:spPr/>
    </dgm:pt>
    <dgm:pt modelId="{0DD786DA-14A2-4361-9EA6-7455DAE6C705}" type="pres">
      <dgm:prSet presAssocID="{6146D4FF-FEE0-48C7-9F4B-8E811DAB696C}" presName="composite" presStyleCnt="0"/>
      <dgm:spPr/>
    </dgm:pt>
    <dgm:pt modelId="{C44090DB-B883-4066-9FE2-CF5C24DFFD6D}" type="pres">
      <dgm:prSet presAssocID="{6146D4FF-FEE0-48C7-9F4B-8E811DAB696C}" presName="bentUpArrow1" presStyleLbl="alignImgPlace1" presStyleIdx="1" presStyleCnt="2" custLinFactNeighborX="-14772" custLinFactNeighborY="4752"/>
      <dgm:spPr/>
    </dgm:pt>
    <dgm:pt modelId="{145CD1E2-51ED-4C8D-9E3E-1BD6FDA70ED9}" type="pres">
      <dgm:prSet presAssocID="{6146D4FF-FEE0-48C7-9F4B-8E811DAB696C}" presName="ParentText" presStyleLbl="node1" presStyleIdx="1" presStyleCnt="3" custScaleX="147441">
        <dgm:presLayoutVars>
          <dgm:chMax val="1"/>
          <dgm:chPref val="1"/>
          <dgm:bulletEnabled val="1"/>
        </dgm:presLayoutVars>
      </dgm:prSet>
      <dgm:spPr/>
    </dgm:pt>
    <dgm:pt modelId="{1383CBC1-D6F3-4331-8281-5C7C8C9342CB}" type="pres">
      <dgm:prSet presAssocID="{6146D4FF-FEE0-48C7-9F4B-8E811DAB696C}" presName="ChildText" presStyleLbl="revTx" presStyleIdx="1" presStyleCnt="2" custFlipHor="1" custScaleX="58512">
        <dgm:presLayoutVars>
          <dgm:chMax val="0"/>
          <dgm:chPref val="0"/>
          <dgm:bulletEnabled val="1"/>
        </dgm:presLayoutVars>
      </dgm:prSet>
      <dgm:spPr/>
    </dgm:pt>
    <dgm:pt modelId="{B789FFAF-3703-4DD9-A2B5-32FD0EC145C1}" type="pres">
      <dgm:prSet presAssocID="{61F4C0A2-3F7A-4875-BC34-6498973FFDF5}" presName="sibTrans" presStyleCnt="0"/>
      <dgm:spPr/>
    </dgm:pt>
    <dgm:pt modelId="{E2A84AE6-4773-4012-A2DA-96FC268D1F1E}" type="pres">
      <dgm:prSet presAssocID="{4547276E-4C9B-4D5D-9F43-89617B9B2522}" presName="composite" presStyleCnt="0"/>
      <dgm:spPr/>
    </dgm:pt>
    <dgm:pt modelId="{98CD3950-85C1-4E17-A1DD-C838017E6158}" type="pres">
      <dgm:prSet presAssocID="{4547276E-4C9B-4D5D-9F43-89617B9B2522}" presName="ParentText" presStyleLbl="node1" presStyleIdx="2" presStyleCnt="3" custScaleX="187702" custScaleY="96823">
        <dgm:presLayoutVars>
          <dgm:chMax val="1"/>
          <dgm:chPref val="1"/>
          <dgm:bulletEnabled val="1"/>
        </dgm:presLayoutVars>
      </dgm:prSet>
      <dgm:spPr/>
    </dgm:pt>
  </dgm:ptLst>
  <dgm:cxnLst>
    <dgm:cxn modelId="{5FA9EA40-F79F-43D1-9FFA-F70BAA63BAEC}" type="presOf" srcId="{4547276E-4C9B-4D5D-9F43-89617B9B2522}" destId="{98CD3950-85C1-4E17-A1DD-C838017E6158}" srcOrd="0" destOrd="0" presId="urn:microsoft.com/office/officeart/2005/8/layout/StepDownProcess"/>
    <dgm:cxn modelId="{49E7C673-8DD2-4794-B58C-E483A4919A96}" type="presOf" srcId="{66CD3668-58FC-4752-80B9-EB831470A2E2}" destId="{DAE958B1-E648-41FE-BBCF-5748DDD64B1B}" srcOrd="0" destOrd="0" presId="urn:microsoft.com/office/officeart/2005/8/layout/StepDownProcess"/>
    <dgm:cxn modelId="{88E3E99B-7820-460C-8659-EDCDF3DA2AC6}" type="presOf" srcId="{6146D4FF-FEE0-48C7-9F4B-8E811DAB696C}" destId="{145CD1E2-51ED-4C8D-9E3E-1BD6FDA70ED9}" srcOrd="0" destOrd="0" presId="urn:microsoft.com/office/officeart/2005/8/layout/StepDownProcess"/>
    <dgm:cxn modelId="{D83D9E9C-FB97-495E-96AF-F70470D48DE1}" srcId="{E30AF488-E849-4CAD-A188-A3FF824A5031}" destId="{4547276E-4C9B-4D5D-9F43-89617B9B2522}" srcOrd="2" destOrd="0" parTransId="{964A1CFB-08F9-44A0-957B-6E95F1903A31}" sibTransId="{1DDA1F69-EEA9-476F-88B1-58906775949A}"/>
    <dgm:cxn modelId="{024CDDAF-6717-4F4C-A865-140B394109AF}" srcId="{E30AF488-E849-4CAD-A188-A3FF824A5031}" destId="{6146D4FF-FEE0-48C7-9F4B-8E811DAB696C}" srcOrd="1" destOrd="0" parTransId="{5B626C31-DA9A-4A62-88C2-5BB880182253}" sibTransId="{61F4C0A2-3F7A-4875-BC34-6498973FFDF5}"/>
    <dgm:cxn modelId="{A5017FB9-5676-40C3-A856-1D7550C84744}" type="presOf" srcId="{E30AF488-E849-4CAD-A188-A3FF824A5031}" destId="{53C1E123-7F42-41D7-8922-B29DCB7E6A4A}" srcOrd="0" destOrd="0" presId="urn:microsoft.com/office/officeart/2005/8/layout/StepDownProcess"/>
    <dgm:cxn modelId="{0FEEDBBD-37BE-4637-9162-512746DCF5BD}" srcId="{E30AF488-E849-4CAD-A188-A3FF824A5031}" destId="{66CD3668-58FC-4752-80B9-EB831470A2E2}" srcOrd="0" destOrd="0" parTransId="{95642ABB-A1ED-433A-B046-0EC22616B02B}" sibTransId="{8740340D-EA6B-4E55-BA1B-D832BD7AEC74}"/>
    <dgm:cxn modelId="{BC27EDE0-828B-4FB3-921E-8109D7FA7218}" srcId="{66CD3668-58FC-4752-80B9-EB831470A2E2}" destId="{B595311C-36EF-415F-9BFF-EBD2B77A66C2}" srcOrd="0" destOrd="0" parTransId="{A277A642-42E8-4AD9-993D-9A16A41BCFDE}" sibTransId="{D8070FB9-1921-4CFF-A9BA-275DB90A3D80}"/>
    <dgm:cxn modelId="{FDD00FEE-12E7-4516-A722-11F74DED005A}" type="presOf" srcId="{B595311C-36EF-415F-9BFF-EBD2B77A66C2}" destId="{E4E470D0-329B-45BB-B3EB-CD50AFD9BF5C}" srcOrd="0" destOrd="0" presId="urn:microsoft.com/office/officeart/2005/8/layout/StepDownProcess"/>
    <dgm:cxn modelId="{9690ED16-1712-4F27-9818-E400DBE60238}" type="presParOf" srcId="{53C1E123-7F42-41D7-8922-B29DCB7E6A4A}" destId="{A8DD21DE-27E2-4AD7-BFDE-948E9C47BB4E}" srcOrd="0" destOrd="0" presId="urn:microsoft.com/office/officeart/2005/8/layout/StepDownProcess"/>
    <dgm:cxn modelId="{DDAC680A-F596-4265-84B5-27B66B03AF64}" type="presParOf" srcId="{A8DD21DE-27E2-4AD7-BFDE-948E9C47BB4E}" destId="{7AD9F124-953B-4651-A81E-9E6EE43BF1BD}" srcOrd="0" destOrd="0" presId="urn:microsoft.com/office/officeart/2005/8/layout/StepDownProcess"/>
    <dgm:cxn modelId="{B53F263F-AB6A-4205-8256-9C5AB2475FDD}" type="presParOf" srcId="{A8DD21DE-27E2-4AD7-BFDE-948E9C47BB4E}" destId="{DAE958B1-E648-41FE-BBCF-5748DDD64B1B}" srcOrd="1" destOrd="0" presId="urn:microsoft.com/office/officeart/2005/8/layout/StepDownProcess"/>
    <dgm:cxn modelId="{406613E5-9628-4FF8-B618-693FAC67BE57}" type="presParOf" srcId="{A8DD21DE-27E2-4AD7-BFDE-948E9C47BB4E}" destId="{E4E470D0-329B-45BB-B3EB-CD50AFD9BF5C}" srcOrd="2" destOrd="0" presId="urn:microsoft.com/office/officeart/2005/8/layout/StepDownProcess"/>
    <dgm:cxn modelId="{591893C9-663A-4585-8BF6-9C4E1FB5735B}" type="presParOf" srcId="{53C1E123-7F42-41D7-8922-B29DCB7E6A4A}" destId="{84D5792E-A5D9-4C7F-8015-A6F74D349962}" srcOrd="1" destOrd="0" presId="urn:microsoft.com/office/officeart/2005/8/layout/StepDownProcess"/>
    <dgm:cxn modelId="{473BFD51-ED0B-4231-8272-89B9681D1089}" type="presParOf" srcId="{53C1E123-7F42-41D7-8922-B29DCB7E6A4A}" destId="{0DD786DA-14A2-4361-9EA6-7455DAE6C705}" srcOrd="2" destOrd="0" presId="urn:microsoft.com/office/officeart/2005/8/layout/StepDownProcess"/>
    <dgm:cxn modelId="{9B1F03F1-ACA7-4C61-984D-CFB9FD4B0798}" type="presParOf" srcId="{0DD786DA-14A2-4361-9EA6-7455DAE6C705}" destId="{C44090DB-B883-4066-9FE2-CF5C24DFFD6D}" srcOrd="0" destOrd="0" presId="urn:microsoft.com/office/officeart/2005/8/layout/StepDownProcess"/>
    <dgm:cxn modelId="{322DEA1F-7B92-4FE1-B29F-D92AB3245A59}" type="presParOf" srcId="{0DD786DA-14A2-4361-9EA6-7455DAE6C705}" destId="{145CD1E2-51ED-4C8D-9E3E-1BD6FDA70ED9}" srcOrd="1" destOrd="0" presId="urn:microsoft.com/office/officeart/2005/8/layout/StepDownProcess"/>
    <dgm:cxn modelId="{1F68D519-1C37-4199-AC6A-5C4D3A9BC17F}" type="presParOf" srcId="{0DD786DA-14A2-4361-9EA6-7455DAE6C705}" destId="{1383CBC1-D6F3-4331-8281-5C7C8C9342CB}" srcOrd="2" destOrd="0" presId="urn:microsoft.com/office/officeart/2005/8/layout/StepDownProcess"/>
    <dgm:cxn modelId="{71C7C1A1-B4E1-470A-9875-03DB0B12E841}" type="presParOf" srcId="{53C1E123-7F42-41D7-8922-B29DCB7E6A4A}" destId="{B789FFAF-3703-4DD9-A2B5-32FD0EC145C1}" srcOrd="3" destOrd="0" presId="urn:microsoft.com/office/officeart/2005/8/layout/StepDownProcess"/>
    <dgm:cxn modelId="{4123ED2C-B02A-47E7-BF5E-6880BE8875B0}" type="presParOf" srcId="{53C1E123-7F42-41D7-8922-B29DCB7E6A4A}" destId="{E2A84AE6-4773-4012-A2DA-96FC268D1F1E}" srcOrd="4" destOrd="0" presId="urn:microsoft.com/office/officeart/2005/8/layout/StepDownProcess"/>
    <dgm:cxn modelId="{04AD1941-7592-4B07-9617-DADDD0A867B5}" type="presParOf" srcId="{E2A84AE6-4773-4012-A2DA-96FC268D1F1E}" destId="{98CD3950-85C1-4E17-A1DD-C838017E615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092E4-0CCB-41EB-BB99-010F088016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8C62F2-6320-4013-9D36-9E8D590E8997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Результаты НТД,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которым не предоставлена правовая охрана в качестве объектов права промышленной собственности </a:t>
          </a:r>
          <a:endParaRPr lang="ru-RU" sz="1600" dirty="0"/>
        </a:p>
      </dgm:t>
    </dgm:pt>
    <dgm:pt modelId="{B07204B7-AEFD-4BD6-B03B-3770137B0FA7}" type="parTrans" cxnId="{FC7D68C5-BF13-43C4-BD11-890B756D06EB}">
      <dgm:prSet/>
      <dgm:spPr/>
      <dgm:t>
        <a:bodyPr/>
        <a:lstStyle/>
        <a:p>
          <a:endParaRPr lang="ru-RU"/>
        </a:p>
      </dgm:t>
    </dgm:pt>
    <dgm:pt modelId="{AF73BA20-ED92-451D-AA59-7ABE6025FD6B}" type="sibTrans" cxnId="{FC7D68C5-BF13-43C4-BD11-890B756D06EB}">
      <dgm:prSet/>
      <dgm:spPr/>
      <dgm:t>
        <a:bodyPr/>
        <a:lstStyle/>
        <a:p>
          <a:endParaRPr lang="ru-RU"/>
        </a:p>
      </dgm:t>
    </dgm:pt>
    <dgm:pt modelId="{06058BAA-E9E2-42DA-82D7-D1990E9524AE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3 лет после создания</a:t>
          </a:r>
          <a:endParaRPr lang="ru-RU" sz="1800" dirty="0">
            <a:solidFill>
              <a:schemeClr val="tx1"/>
            </a:solidFill>
          </a:endParaRPr>
        </a:p>
      </dgm:t>
    </dgm:pt>
    <dgm:pt modelId="{4CDDCF06-7219-4632-92A6-A109173B0AF3}" type="parTrans" cxnId="{9DA02C8D-6C4E-423D-8661-CB9335A54B72}">
      <dgm:prSet/>
      <dgm:spPr/>
      <dgm:t>
        <a:bodyPr/>
        <a:lstStyle/>
        <a:p>
          <a:endParaRPr lang="ru-RU"/>
        </a:p>
      </dgm:t>
    </dgm:pt>
    <dgm:pt modelId="{303A7A49-1FB1-4425-8F2D-E70E7A372590}" type="sibTrans" cxnId="{9DA02C8D-6C4E-423D-8661-CB9335A54B72}">
      <dgm:prSet/>
      <dgm:spPr/>
      <dgm:t>
        <a:bodyPr/>
        <a:lstStyle/>
        <a:p>
          <a:endParaRPr lang="ru-RU"/>
        </a:p>
      </dgm:t>
    </dgm:pt>
    <dgm:pt modelId="{A8A3B6A8-651E-40D4-A4B9-B29941AA09EA}">
      <dgm:prSet phldrT="[Текст]" custT="1"/>
      <dgm:spPr/>
      <dgm:t>
        <a:bodyPr/>
        <a:lstStyle/>
        <a:p>
          <a:pPr algn="just"/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превышающий 3 года, наличии объективных причин по согласованию с ГКНТ</a:t>
          </a:r>
          <a:endParaRPr lang="ru-RU" sz="1800" dirty="0">
            <a:solidFill>
              <a:schemeClr val="tx1"/>
            </a:solidFill>
          </a:endParaRPr>
        </a:p>
      </dgm:t>
    </dgm:pt>
    <dgm:pt modelId="{1798A06E-ABF1-4EE2-8B47-6A6088AEB3BB}" type="parTrans" cxnId="{14C9AD36-0240-4F18-A10C-823491B09C67}">
      <dgm:prSet/>
      <dgm:spPr/>
      <dgm:t>
        <a:bodyPr/>
        <a:lstStyle/>
        <a:p>
          <a:endParaRPr lang="ru-RU"/>
        </a:p>
      </dgm:t>
    </dgm:pt>
    <dgm:pt modelId="{2F07E76A-310C-4514-83BB-2E069F4C78B2}" type="sibTrans" cxnId="{14C9AD36-0240-4F18-A10C-823491B09C67}">
      <dgm:prSet/>
      <dgm:spPr/>
      <dgm:t>
        <a:bodyPr/>
        <a:lstStyle/>
        <a:p>
          <a:endParaRPr lang="ru-RU"/>
        </a:p>
      </dgm:t>
    </dgm:pt>
    <dgm:pt modelId="{56B6D3BD-0231-4046-BD33-03781CF73E2D}">
      <dgm:prSet phldrT="[Текст]" custT="1"/>
      <dgm:spPr/>
      <dgm:t>
        <a:bodyPr/>
        <a:lstStyle/>
        <a:p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Результаты НТД,           </a:t>
          </a:r>
          <a:r>
            <a:rPr lang="ru-RU" sz="1800" i="0" dirty="0">
              <a:latin typeface="Times New Roman" pitchFamily="18" charset="0"/>
              <a:cs typeface="Times New Roman" pitchFamily="18" charset="0"/>
            </a:rPr>
            <a:t>которым предоставлена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правовая охрана </a:t>
          </a:r>
        </a:p>
      </dgm:t>
    </dgm:pt>
    <dgm:pt modelId="{BC7FD2EE-0FE0-4861-B602-ABE190EFFA2B}" type="parTrans" cxnId="{57C503DB-5E4A-49FD-A4F2-98E2F842BA11}">
      <dgm:prSet/>
      <dgm:spPr/>
      <dgm:t>
        <a:bodyPr/>
        <a:lstStyle/>
        <a:p>
          <a:endParaRPr lang="ru-RU"/>
        </a:p>
      </dgm:t>
    </dgm:pt>
    <dgm:pt modelId="{4C4BCAA2-1CEA-4BA7-870F-637270CCC558}" type="sibTrans" cxnId="{57C503DB-5E4A-49FD-A4F2-98E2F842BA11}">
      <dgm:prSet/>
      <dgm:spPr/>
      <dgm:t>
        <a:bodyPr/>
        <a:lstStyle/>
        <a:p>
          <a:endParaRPr lang="ru-RU"/>
        </a:p>
      </dgm:t>
    </dgm:pt>
    <dgm:pt modelId="{231CC9D3-0E00-4E0F-894D-D8FEFE37BA8F}">
      <dgm:prSet phldrT="[Текст]" custT="1"/>
      <dgm:spPr/>
      <dgm:t>
        <a:bodyPr/>
        <a:lstStyle/>
        <a:p>
          <a:pPr algn="just"/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3 года со дня получения охранного документа в соответствии с законодательством, если охранных документ  получен после исполнения договора на выполнение НИОКТР (задания</a:t>
          </a:r>
        </a:p>
      </dgm:t>
    </dgm:pt>
    <dgm:pt modelId="{D9E7556B-938B-46E3-8817-21E67D9C8591}" type="parTrans" cxnId="{1AFA85F1-6D21-439B-8D35-9B44E98AA887}">
      <dgm:prSet/>
      <dgm:spPr/>
      <dgm:t>
        <a:bodyPr/>
        <a:lstStyle/>
        <a:p>
          <a:endParaRPr lang="ru-RU"/>
        </a:p>
      </dgm:t>
    </dgm:pt>
    <dgm:pt modelId="{78BE62D5-5A07-4CB0-9616-6C783E649B7E}" type="sibTrans" cxnId="{1AFA85F1-6D21-439B-8D35-9B44E98AA887}">
      <dgm:prSet/>
      <dgm:spPr/>
      <dgm:t>
        <a:bodyPr/>
        <a:lstStyle/>
        <a:p>
          <a:endParaRPr lang="ru-RU"/>
        </a:p>
      </dgm:t>
    </dgm:pt>
    <dgm:pt modelId="{F8DB3B74-81A3-4805-B85B-3CD1F270569A}">
      <dgm:prSet phldrT="[Текст]" custT="1"/>
      <dgm:spPr/>
      <dgm:t>
        <a:bodyPr/>
        <a:lstStyle/>
        <a:p>
          <a:pPr algn="just"/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3 года со дня исполнения договора на выполнение НИОКТР (задания), если охранный документ получен до исполнения указанного договора (задания)</a:t>
          </a:r>
        </a:p>
      </dgm:t>
    </dgm:pt>
    <dgm:pt modelId="{CE375DD9-D09B-424C-B5BA-BB3FA1C55327}" type="parTrans" cxnId="{9944D1BA-96D1-4919-8C7F-58A69E62C2E0}">
      <dgm:prSet/>
      <dgm:spPr/>
      <dgm:t>
        <a:bodyPr/>
        <a:lstStyle/>
        <a:p>
          <a:endParaRPr lang="ru-RU"/>
        </a:p>
      </dgm:t>
    </dgm:pt>
    <dgm:pt modelId="{E9BE95B9-95E7-477E-924F-381A66A6EB37}" type="sibTrans" cxnId="{9944D1BA-96D1-4919-8C7F-58A69E62C2E0}">
      <dgm:prSet/>
      <dgm:spPr/>
      <dgm:t>
        <a:bodyPr/>
        <a:lstStyle/>
        <a:p>
          <a:endParaRPr lang="ru-RU"/>
        </a:p>
      </dgm:t>
    </dgm:pt>
    <dgm:pt modelId="{C8CB7F7B-C7C7-4D7D-99BD-D047F539F915}">
      <dgm:prSet phldrT="[Текст]" custT="1"/>
      <dgm:spPr/>
      <dgm:t>
        <a:bodyPr/>
        <a:lstStyle/>
        <a:p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Результаты НТД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, созданные в рамках НТП и инновационных  проектов </a:t>
          </a:r>
        </a:p>
      </dgm:t>
    </dgm:pt>
    <dgm:pt modelId="{670F17EE-BE6B-4722-AD0C-F5CC6E738A61}" type="parTrans" cxnId="{F1D00044-9769-4AA8-91D7-FD993519E773}">
      <dgm:prSet/>
      <dgm:spPr/>
      <dgm:t>
        <a:bodyPr/>
        <a:lstStyle/>
        <a:p>
          <a:endParaRPr lang="ru-RU"/>
        </a:p>
      </dgm:t>
    </dgm:pt>
    <dgm:pt modelId="{6EB928F0-6657-41E1-B279-2B81970A8A60}" type="sibTrans" cxnId="{F1D00044-9769-4AA8-91D7-FD993519E773}">
      <dgm:prSet/>
      <dgm:spPr/>
      <dgm:t>
        <a:bodyPr/>
        <a:lstStyle/>
        <a:p>
          <a:endParaRPr lang="ru-RU"/>
        </a:p>
      </dgm:t>
    </dgm:pt>
    <dgm:pt modelId="{09C73DC6-3D83-4B34-93CB-FA197C07994A}">
      <dgm:prSet phldrT="[Текст]"/>
      <dgm:spPr/>
      <dgm:t>
        <a:bodyPr/>
        <a:lstStyle/>
        <a:p>
          <a:r>
            <a:rPr lang="ru-RU" b="1" i="1" dirty="0">
              <a:latin typeface="Times New Roman" pitchFamily="18" charset="0"/>
              <a:cs typeface="Times New Roman" pitchFamily="18" charset="0"/>
            </a:rPr>
            <a:t>с учетом особенностей, определяемых в актах законодательства, устанавливающих порядок  выполнения программ и проектов.</a:t>
          </a:r>
          <a:endParaRPr lang="ru-RU" dirty="0"/>
        </a:p>
      </dgm:t>
    </dgm:pt>
    <dgm:pt modelId="{F185B8AD-C39D-4D2B-9BC7-A38BDB00BD9A}" type="sibTrans" cxnId="{28C1C2A6-6A3E-4545-AFA0-EA2F62405D4E}">
      <dgm:prSet/>
      <dgm:spPr/>
      <dgm:t>
        <a:bodyPr/>
        <a:lstStyle/>
        <a:p>
          <a:endParaRPr lang="ru-RU"/>
        </a:p>
      </dgm:t>
    </dgm:pt>
    <dgm:pt modelId="{4F0E8DF2-0748-4C9D-A851-08BBE201C6A6}" type="parTrans" cxnId="{28C1C2A6-6A3E-4545-AFA0-EA2F62405D4E}">
      <dgm:prSet/>
      <dgm:spPr/>
      <dgm:t>
        <a:bodyPr/>
        <a:lstStyle/>
        <a:p>
          <a:endParaRPr lang="ru-RU"/>
        </a:p>
      </dgm:t>
    </dgm:pt>
    <dgm:pt modelId="{BDACD884-2762-4734-8240-10651B770E87}" type="pres">
      <dgm:prSet presAssocID="{19B092E4-0CCB-41EB-BB99-010F088016C2}" presName="Name0" presStyleCnt="0">
        <dgm:presLayoutVars>
          <dgm:dir/>
          <dgm:animLvl val="lvl"/>
          <dgm:resizeHandles val="exact"/>
        </dgm:presLayoutVars>
      </dgm:prSet>
      <dgm:spPr/>
    </dgm:pt>
    <dgm:pt modelId="{455049CD-3C9A-495C-A0F2-9626328A44AC}" type="pres">
      <dgm:prSet presAssocID="{AB8C62F2-6320-4013-9D36-9E8D590E8997}" presName="linNode" presStyleCnt="0"/>
      <dgm:spPr/>
    </dgm:pt>
    <dgm:pt modelId="{F9C9017E-25E8-42B9-A0D1-DAC7D40EF8A0}" type="pres">
      <dgm:prSet presAssocID="{AB8C62F2-6320-4013-9D36-9E8D590E8997}" presName="parentText" presStyleLbl="node1" presStyleIdx="0" presStyleCnt="3" custScaleX="95794">
        <dgm:presLayoutVars>
          <dgm:chMax val="1"/>
          <dgm:bulletEnabled val="1"/>
        </dgm:presLayoutVars>
      </dgm:prSet>
      <dgm:spPr/>
    </dgm:pt>
    <dgm:pt modelId="{BD6C85BB-7F65-414F-B4D0-E7F9EB44BA57}" type="pres">
      <dgm:prSet presAssocID="{AB8C62F2-6320-4013-9D36-9E8D590E8997}" presName="descendantText" presStyleLbl="alignAccFollowNode1" presStyleIdx="0" presStyleCnt="3" custScaleY="103633" custLinFactNeighborX="4514" custLinFactNeighborY="7309">
        <dgm:presLayoutVars>
          <dgm:bulletEnabled val="1"/>
        </dgm:presLayoutVars>
      </dgm:prSet>
      <dgm:spPr/>
    </dgm:pt>
    <dgm:pt modelId="{2EB4C056-6709-4753-98D1-20389AFEA605}" type="pres">
      <dgm:prSet presAssocID="{AF73BA20-ED92-451D-AA59-7ABE6025FD6B}" presName="sp" presStyleCnt="0"/>
      <dgm:spPr/>
    </dgm:pt>
    <dgm:pt modelId="{E76BA903-005A-4670-8341-57366471E4A7}" type="pres">
      <dgm:prSet presAssocID="{56B6D3BD-0231-4046-BD33-03781CF73E2D}" presName="linNode" presStyleCnt="0"/>
      <dgm:spPr/>
    </dgm:pt>
    <dgm:pt modelId="{D03EA3D3-54E5-4D52-A6CA-7C179350E291}" type="pres">
      <dgm:prSet presAssocID="{56B6D3BD-0231-4046-BD33-03781CF73E2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CBF0E0A-E89E-4DC7-A3AA-01E94B1A9E12}" type="pres">
      <dgm:prSet presAssocID="{56B6D3BD-0231-4046-BD33-03781CF73E2D}" presName="descendantText" presStyleLbl="alignAccFollowNode1" presStyleIdx="1" presStyleCnt="3" custScaleY="109091">
        <dgm:presLayoutVars>
          <dgm:bulletEnabled val="1"/>
        </dgm:presLayoutVars>
      </dgm:prSet>
      <dgm:spPr/>
    </dgm:pt>
    <dgm:pt modelId="{EF57CB44-A6BD-4571-933E-659FB7A608F2}" type="pres">
      <dgm:prSet presAssocID="{4C4BCAA2-1CEA-4BA7-870F-637270CCC558}" presName="sp" presStyleCnt="0"/>
      <dgm:spPr/>
    </dgm:pt>
    <dgm:pt modelId="{C6424F9A-5AC6-498D-95AA-E08DFFEB6479}" type="pres">
      <dgm:prSet presAssocID="{C8CB7F7B-C7C7-4D7D-99BD-D047F539F915}" presName="linNode" presStyleCnt="0"/>
      <dgm:spPr/>
    </dgm:pt>
    <dgm:pt modelId="{11E02FB1-1020-4E62-86FC-27C6909FAE51}" type="pres">
      <dgm:prSet presAssocID="{C8CB7F7B-C7C7-4D7D-99BD-D047F539F91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6B996D3-F8B9-4880-9ABA-4D098AA46B6E}" type="pres">
      <dgm:prSet presAssocID="{C8CB7F7B-C7C7-4D7D-99BD-D047F539F91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C6BFB05-FCFA-46C8-89BC-506E3AC052C4}" type="presOf" srcId="{19B092E4-0CCB-41EB-BB99-010F088016C2}" destId="{BDACD884-2762-4734-8240-10651B770E87}" srcOrd="0" destOrd="0" presId="urn:microsoft.com/office/officeart/2005/8/layout/vList5"/>
    <dgm:cxn modelId="{A7177B0E-DBEC-4F3D-88B2-6A571DDD3FDB}" type="presOf" srcId="{A8A3B6A8-651E-40D4-A4B9-B29941AA09EA}" destId="{BD6C85BB-7F65-414F-B4D0-E7F9EB44BA57}" srcOrd="0" destOrd="1" presId="urn:microsoft.com/office/officeart/2005/8/layout/vList5"/>
    <dgm:cxn modelId="{14C9AD36-0240-4F18-A10C-823491B09C67}" srcId="{AB8C62F2-6320-4013-9D36-9E8D590E8997}" destId="{A8A3B6A8-651E-40D4-A4B9-B29941AA09EA}" srcOrd="1" destOrd="0" parTransId="{1798A06E-ABF1-4EE2-8B47-6A6088AEB3BB}" sibTransId="{2F07E76A-310C-4514-83BB-2E069F4C78B2}"/>
    <dgm:cxn modelId="{F1D00044-9769-4AA8-91D7-FD993519E773}" srcId="{19B092E4-0CCB-41EB-BB99-010F088016C2}" destId="{C8CB7F7B-C7C7-4D7D-99BD-D047F539F915}" srcOrd="2" destOrd="0" parTransId="{670F17EE-BE6B-4722-AD0C-F5CC6E738A61}" sibTransId="{6EB928F0-6657-41E1-B279-2B81970A8A60}"/>
    <dgm:cxn modelId="{09A33172-2F3C-402D-97D4-50D97A170A82}" type="presOf" srcId="{F8DB3B74-81A3-4805-B85B-3CD1F270569A}" destId="{FCBF0E0A-E89E-4DC7-A3AA-01E94B1A9E12}" srcOrd="0" destOrd="1" presId="urn:microsoft.com/office/officeart/2005/8/layout/vList5"/>
    <dgm:cxn modelId="{BCD43E84-87F3-4A28-817F-96D6D5212FFA}" type="presOf" srcId="{AB8C62F2-6320-4013-9D36-9E8D590E8997}" destId="{F9C9017E-25E8-42B9-A0D1-DAC7D40EF8A0}" srcOrd="0" destOrd="0" presId="urn:microsoft.com/office/officeart/2005/8/layout/vList5"/>
    <dgm:cxn modelId="{9DA02C8D-6C4E-423D-8661-CB9335A54B72}" srcId="{AB8C62F2-6320-4013-9D36-9E8D590E8997}" destId="{06058BAA-E9E2-42DA-82D7-D1990E9524AE}" srcOrd="0" destOrd="0" parTransId="{4CDDCF06-7219-4632-92A6-A109173B0AF3}" sibTransId="{303A7A49-1FB1-4425-8F2D-E70E7A372590}"/>
    <dgm:cxn modelId="{9C9BB396-80C7-42B3-92D4-2544011820DC}" type="presOf" srcId="{231CC9D3-0E00-4E0F-894D-D8FEFE37BA8F}" destId="{FCBF0E0A-E89E-4DC7-A3AA-01E94B1A9E12}" srcOrd="0" destOrd="0" presId="urn:microsoft.com/office/officeart/2005/8/layout/vList5"/>
    <dgm:cxn modelId="{D77510A6-F8D9-49D1-A6A8-4587EAA05BBA}" type="presOf" srcId="{C8CB7F7B-C7C7-4D7D-99BD-D047F539F915}" destId="{11E02FB1-1020-4E62-86FC-27C6909FAE51}" srcOrd="0" destOrd="0" presId="urn:microsoft.com/office/officeart/2005/8/layout/vList5"/>
    <dgm:cxn modelId="{28C1C2A6-6A3E-4545-AFA0-EA2F62405D4E}" srcId="{C8CB7F7B-C7C7-4D7D-99BD-D047F539F915}" destId="{09C73DC6-3D83-4B34-93CB-FA197C07994A}" srcOrd="0" destOrd="0" parTransId="{4F0E8DF2-0748-4C9D-A851-08BBE201C6A6}" sibTransId="{F185B8AD-C39D-4D2B-9BC7-A38BDB00BD9A}"/>
    <dgm:cxn modelId="{267935A7-7F50-4B98-950E-3C4D6063D32F}" type="presOf" srcId="{06058BAA-E9E2-42DA-82D7-D1990E9524AE}" destId="{BD6C85BB-7F65-414F-B4D0-E7F9EB44BA57}" srcOrd="0" destOrd="0" presId="urn:microsoft.com/office/officeart/2005/8/layout/vList5"/>
    <dgm:cxn modelId="{9944D1BA-96D1-4919-8C7F-58A69E62C2E0}" srcId="{56B6D3BD-0231-4046-BD33-03781CF73E2D}" destId="{F8DB3B74-81A3-4805-B85B-3CD1F270569A}" srcOrd="1" destOrd="0" parTransId="{CE375DD9-D09B-424C-B5BA-BB3FA1C55327}" sibTransId="{E9BE95B9-95E7-477E-924F-381A66A6EB37}"/>
    <dgm:cxn modelId="{FC7D68C5-BF13-43C4-BD11-890B756D06EB}" srcId="{19B092E4-0CCB-41EB-BB99-010F088016C2}" destId="{AB8C62F2-6320-4013-9D36-9E8D590E8997}" srcOrd="0" destOrd="0" parTransId="{B07204B7-AEFD-4BD6-B03B-3770137B0FA7}" sibTransId="{AF73BA20-ED92-451D-AA59-7ABE6025FD6B}"/>
    <dgm:cxn modelId="{57C503DB-5E4A-49FD-A4F2-98E2F842BA11}" srcId="{19B092E4-0CCB-41EB-BB99-010F088016C2}" destId="{56B6D3BD-0231-4046-BD33-03781CF73E2D}" srcOrd="1" destOrd="0" parTransId="{BC7FD2EE-0FE0-4861-B602-ABE190EFFA2B}" sibTransId="{4C4BCAA2-1CEA-4BA7-870F-637270CCC558}"/>
    <dgm:cxn modelId="{170686DD-B17F-4B69-8597-9F28A2314E06}" type="presOf" srcId="{56B6D3BD-0231-4046-BD33-03781CF73E2D}" destId="{D03EA3D3-54E5-4D52-A6CA-7C179350E291}" srcOrd="0" destOrd="0" presId="urn:microsoft.com/office/officeart/2005/8/layout/vList5"/>
    <dgm:cxn modelId="{871376E0-EF08-4B79-9D53-AB8FC7531D52}" type="presOf" srcId="{09C73DC6-3D83-4B34-93CB-FA197C07994A}" destId="{D6B996D3-F8B9-4880-9ABA-4D098AA46B6E}" srcOrd="0" destOrd="0" presId="urn:microsoft.com/office/officeart/2005/8/layout/vList5"/>
    <dgm:cxn modelId="{1AFA85F1-6D21-439B-8D35-9B44E98AA887}" srcId="{56B6D3BD-0231-4046-BD33-03781CF73E2D}" destId="{231CC9D3-0E00-4E0F-894D-D8FEFE37BA8F}" srcOrd="0" destOrd="0" parTransId="{D9E7556B-938B-46E3-8817-21E67D9C8591}" sibTransId="{78BE62D5-5A07-4CB0-9616-6C783E649B7E}"/>
    <dgm:cxn modelId="{85712137-DA16-41DA-A3EA-80590599C593}" type="presParOf" srcId="{BDACD884-2762-4734-8240-10651B770E87}" destId="{455049CD-3C9A-495C-A0F2-9626328A44AC}" srcOrd="0" destOrd="0" presId="urn:microsoft.com/office/officeart/2005/8/layout/vList5"/>
    <dgm:cxn modelId="{D0941220-FAB5-479D-8D09-31779A929B19}" type="presParOf" srcId="{455049CD-3C9A-495C-A0F2-9626328A44AC}" destId="{F9C9017E-25E8-42B9-A0D1-DAC7D40EF8A0}" srcOrd="0" destOrd="0" presId="urn:microsoft.com/office/officeart/2005/8/layout/vList5"/>
    <dgm:cxn modelId="{0D48B2F2-D2F9-4F84-BC9B-195D6FB607D8}" type="presParOf" srcId="{455049CD-3C9A-495C-A0F2-9626328A44AC}" destId="{BD6C85BB-7F65-414F-B4D0-E7F9EB44BA57}" srcOrd="1" destOrd="0" presId="urn:microsoft.com/office/officeart/2005/8/layout/vList5"/>
    <dgm:cxn modelId="{0798DEFF-974C-454A-869F-4E719EE29D59}" type="presParOf" srcId="{BDACD884-2762-4734-8240-10651B770E87}" destId="{2EB4C056-6709-4753-98D1-20389AFEA605}" srcOrd="1" destOrd="0" presId="urn:microsoft.com/office/officeart/2005/8/layout/vList5"/>
    <dgm:cxn modelId="{4E6E6E39-EE0E-4552-8868-A7AC9F19976F}" type="presParOf" srcId="{BDACD884-2762-4734-8240-10651B770E87}" destId="{E76BA903-005A-4670-8341-57366471E4A7}" srcOrd="2" destOrd="0" presId="urn:microsoft.com/office/officeart/2005/8/layout/vList5"/>
    <dgm:cxn modelId="{3491FC47-84C3-4174-A8C8-6531648D7D87}" type="presParOf" srcId="{E76BA903-005A-4670-8341-57366471E4A7}" destId="{D03EA3D3-54E5-4D52-A6CA-7C179350E291}" srcOrd="0" destOrd="0" presId="urn:microsoft.com/office/officeart/2005/8/layout/vList5"/>
    <dgm:cxn modelId="{A17AE312-5169-4D01-9F76-160AEB60584E}" type="presParOf" srcId="{E76BA903-005A-4670-8341-57366471E4A7}" destId="{FCBF0E0A-E89E-4DC7-A3AA-01E94B1A9E12}" srcOrd="1" destOrd="0" presId="urn:microsoft.com/office/officeart/2005/8/layout/vList5"/>
    <dgm:cxn modelId="{B06E8156-F532-43EB-8B1D-C1FF15E6D32D}" type="presParOf" srcId="{BDACD884-2762-4734-8240-10651B770E87}" destId="{EF57CB44-A6BD-4571-933E-659FB7A608F2}" srcOrd="3" destOrd="0" presId="urn:microsoft.com/office/officeart/2005/8/layout/vList5"/>
    <dgm:cxn modelId="{9796CDC1-1988-4BA5-A7A0-87FE1E356995}" type="presParOf" srcId="{BDACD884-2762-4734-8240-10651B770E87}" destId="{C6424F9A-5AC6-498D-95AA-E08DFFEB6479}" srcOrd="4" destOrd="0" presId="urn:microsoft.com/office/officeart/2005/8/layout/vList5"/>
    <dgm:cxn modelId="{4894C89C-1EDB-48CC-B8A0-BE91D6AC5BDC}" type="presParOf" srcId="{C6424F9A-5AC6-498D-95AA-E08DFFEB6479}" destId="{11E02FB1-1020-4E62-86FC-27C6909FAE51}" srcOrd="0" destOrd="0" presId="urn:microsoft.com/office/officeart/2005/8/layout/vList5"/>
    <dgm:cxn modelId="{E56CB1D9-A58B-4340-BDFC-532CE105404F}" type="presParOf" srcId="{C6424F9A-5AC6-498D-95AA-E08DFFEB6479}" destId="{D6B996D3-F8B9-4880-9ABA-4D098AA46B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9F124-953B-4651-A81E-9E6EE43BF1BD}">
      <dsp:nvSpPr>
        <dsp:cNvPr id="0" name=""/>
        <dsp:cNvSpPr/>
      </dsp:nvSpPr>
      <dsp:spPr>
        <a:xfrm rot="5400000">
          <a:off x="657835" y="1222811"/>
          <a:ext cx="1301070" cy="1481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958B1-E648-41FE-BBCF-5748DDD64B1B}">
      <dsp:nvSpPr>
        <dsp:cNvPr id="0" name=""/>
        <dsp:cNvSpPr/>
      </dsp:nvSpPr>
      <dsp:spPr>
        <a:xfrm>
          <a:off x="3677" y="30680"/>
          <a:ext cx="3238965" cy="12684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Обладатели имущественных прав</a:t>
          </a:r>
          <a:endParaRPr lang="x-none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610" y="92613"/>
        <a:ext cx="3115099" cy="1144616"/>
      </dsp:txXfrm>
    </dsp:sp>
    <dsp:sp modelId="{E4E470D0-329B-45BB-B3EB-CD50AFD9BF5C}">
      <dsp:nvSpPr>
        <dsp:cNvPr id="0" name=""/>
        <dsp:cNvSpPr/>
      </dsp:nvSpPr>
      <dsp:spPr>
        <a:xfrm>
          <a:off x="2743423" y="202285"/>
          <a:ext cx="1542679" cy="9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x-none" sz="2800" kern="1200"/>
        </a:p>
      </dsp:txBody>
      <dsp:txXfrm>
        <a:off x="2743423" y="202285"/>
        <a:ext cx="1542679" cy="923722"/>
      </dsp:txXfrm>
    </dsp:sp>
    <dsp:sp modelId="{C44090DB-B883-4066-9FE2-CF5C24DFFD6D}">
      <dsp:nvSpPr>
        <dsp:cNvPr id="0" name=""/>
        <dsp:cNvSpPr/>
      </dsp:nvSpPr>
      <dsp:spPr>
        <a:xfrm rot="5400000">
          <a:off x="2704674" y="3124634"/>
          <a:ext cx="1301070" cy="1481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CD1E2-51ED-4C8D-9E3E-1BD6FDA70ED9}">
      <dsp:nvSpPr>
        <dsp:cNvPr id="0" name=""/>
        <dsp:cNvSpPr/>
      </dsp:nvSpPr>
      <dsp:spPr>
        <a:xfrm>
          <a:off x="2059241" y="1620545"/>
          <a:ext cx="3229306" cy="15330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Локальный реестр государственного заказчика</a:t>
          </a:r>
          <a:endParaRPr lang="x-none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134094" y="1695398"/>
        <a:ext cx="3079600" cy="1383388"/>
      </dsp:txXfrm>
    </dsp:sp>
    <dsp:sp modelId="{1383CBC1-D6F3-4331-8281-5C7C8C9342CB}">
      <dsp:nvSpPr>
        <dsp:cNvPr id="0" name=""/>
        <dsp:cNvSpPr/>
      </dsp:nvSpPr>
      <dsp:spPr>
        <a:xfrm flipH="1">
          <a:off x="5099458" y="1766760"/>
          <a:ext cx="932078" cy="123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D3950-85C1-4E17-A1DD-C838017E6158}">
      <dsp:nvSpPr>
        <dsp:cNvPr id="0" name=""/>
        <dsp:cNvSpPr/>
      </dsp:nvSpPr>
      <dsp:spPr>
        <a:xfrm>
          <a:off x="4114805" y="3342715"/>
          <a:ext cx="4111117" cy="14843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Государственный реестр прав </a:t>
          </a:r>
          <a:endParaRPr lang="x-none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4187280" y="3415190"/>
        <a:ext cx="3966167" cy="1339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C85BB-7F65-414F-B4D0-E7F9EB44BA57}">
      <dsp:nvSpPr>
        <dsp:cNvPr id="0" name=""/>
        <dsp:cNvSpPr/>
      </dsp:nvSpPr>
      <dsp:spPr>
        <a:xfrm rot="5400000">
          <a:off x="4985352" y="-1808382"/>
          <a:ext cx="122155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3 лет после создания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превышающий 3 года, наличии объективных причин по согласованию с ГКНТ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2962656" y="273945"/>
        <a:ext cx="5207313" cy="1102288"/>
      </dsp:txXfrm>
    </dsp:sp>
    <dsp:sp modelId="{F9C9017E-25E8-42B9-A0D1-DAC7D40EF8A0}">
      <dsp:nvSpPr>
        <dsp:cNvPr id="0" name=""/>
        <dsp:cNvSpPr/>
      </dsp:nvSpPr>
      <dsp:spPr>
        <a:xfrm>
          <a:off x="0" y="2232"/>
          <a:ext cx="2838046" cy="147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Результаты НТД,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которым не предоставлена правовая охрана в качестве объектов права промышленной собственности </a:t>
          </a:r>
          <a:endParaRPr lang="ru-RU" sz="1600" kern="1200" dirty="0"/>
        </a:p>
      </dsp:txBody>
      <dsp:txXfrm>
        <a:off x="71926" y="74158"/>
        <a:ext cx="2694194" cy="1329556"/>
      </dsp:txXfrm>
    </dsp:sp>
    <dsp:sp modelId="{FCBF0E0A-E89E-4DC7-A3AA-01E94B1A9E12}">
      <dsp:nvSpPr>
        <dsp:cNvPr id="0" name=""/>
        <dsp:cNvSpPr/>
      </dsp:nvSpPr>
      <dsp:spPr>
        <a:xfrm rot="5400000">
          <a:off x="4953185" y="-347456"/>
          <a:ext cx="128588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3 года со дня получения охранного документа в соответствии с законодательством, если охранных документ  получен после исполнения договора на выполнение НИОКТР (задания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3 года со дня исполнения договора на выполнение НИОКТР (задания), если охранный документ получен до исполнения указанного договора (задания)</a:t>
          </a:r>
        </a:p>
      </dsp:txBody>
      <dsp:txXfrm rot="-5400000">
        <a:off x="2962656" y="1705845"/>
        <a:ext cx="5204172" cy="1160341"/>
      </dsp:txXfrm>
    </dsp:sp>
    <dsp:sp modelId="{D03EA3D3-54E5-4D52-A6CA-7C179350E291}">
      <dsp:nvSpPr>
        <dsp:cNvPr id="0" name=""/>
        <dsp:cNvSpPr/>
      </dsp:nvSpPr>
      <dsp:spPr>
        <a:xfrm>
          <a:off x="0" y="1549311"/>
          <a:ext cx="2962656" cy="147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Результаты НТД,           </a:t>
          </a:r>
          <a:r>
            <a:rPr lang="ru-RU" sz="1800" i="0" kern="1200" dirty="0">
              <a:latin typeface="Times New Roman" pitchFamily="18" charset="0"/>
              <a:cs typeface="Times New Roman" pitchFamily="18" charset="0"/>
            </a:rPr>
            <a:t>которым предоставлена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правовая охрана </a:t>
          </a:r>
        </a:p>
      </dsp:txBody>
      <dsp:txXfrm>
        <a:off x="71926" y="1621237"/>
        <a:ext cx="2818804" cy="1329556"/>
      </dsp:txXfrm>
    </dsp:sp>
    <dsp:sp modelId="{D6B996D3-F8B9-4880-9ABA-4D098AA46B6E}">
      <dsp:nvSpPr>
        <dsp:cNvPr id="0" name=""/>
        <dsp:cNvSpPr/>
      </dsp:nvSpPr>
      <dsp:spPr>
        <a:xfrm rot="5400000">
          <a:off x="5006764" y="1199623"/>
          <a:ext cx="117872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с учетом особенностей, определяемых в актах законодательства, устанавливающих порядок  выполнения программ и проектов.</a:t>
          </a:r>
          <a:endParaRPr lang="ru-RU" sz="1800" kern="1200" dirty="0"/>
        </a:p>
      </dsp:txBody>
      <dsp:txXfrm rot="-5400000">
        <a:off x="2962656" y="3301273"/>
        <a:ext cx="5209403" cy="1063645"/>
      </dsp:txXfrm>
    </dsp:sp>
    <dsp:sp modelId="{11E02FB1-1020-4E62-86FC-27C6909FAE51}">
      <dsp:nvSpPr>
        <dsp:cNvPr id="0" name=""/>
        <dsp:cNvSpPr/>
      </dsp:nvSpPr>
      <dsp:spPr>
        <a:xfrm>
          <a:off x="0" y="3096390"/>
          <a:ext cx="2962656" cy="147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Результаты НТД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, созданные в рамках НТП и инновационных  проектов </a:t>
          </a:r>
        </a:p>
      </dsp:txBody>
      <dsp:txXfrm>
        <a:off x="71926" y="3168316"/>
        <a:ext cx="2818804" cy="132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9"/>
            <a:ext cx="7172348" cy="1500197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локальных реестров научной и научно-технической деятельности</a:t>
            </a:r>
            <a:b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492922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формы: </a:t>
            </a:r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поля, особенности заполнения</a:t>
            </a:r>
          </a:p>
          <a:p>
            <a:pPr algn="just"/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6.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Наименование государственного заказчика заполняется выбором из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встроенного справочника.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 государственного заказчика об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определении обладателя(ей) имущественных прав на результаты НТД. </a:t>
            </a:r>
          </a:p>
          <a:p>
            <a:pPr algn="just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Существенные условия договора (задания) на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 НИОКТР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в рамках исполнения которого создаются результаты НТД, подлежащие обязательной коммерциализации. 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 12 Положения о коммерциализации результатов НТД, созданных за счет государственных средств, утвержденного Указом 59.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АЛГОРИТМ: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постановление ГКНТ от 24 июля 2013 г. № 10 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утверждении инструкции о порядке рассмотрения вопросов, связанных с коммерциализацией результатов НТД, созданных за счет государственных средств»</a:t>
            </a:r>
          </a:p>
          <a:p>
            <a:pPr algn="just">
              <a:buNone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7.1.1.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Указывается номер решения государственного заказчика (его коллегиального органа) об определении обладателя(ей) имущественных прав на результат НТД. </a:t>
            </a:r>
          </a:p>
          <a:p>
            <a:pPr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вводе номера не следует указывать символ «№». </a:t>
            </a:r>
          </a:p>
          <a:p>
            <a:pPr algn="just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7.1.2.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Указывается дата решения государственного заказчика (его коллегиального органа) об определении обладателя(ей) имущественных прав на результат НТД по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договору. </a:t>
            </a:r>
          </a:p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задается в виде ДД.ММ.ГГГГ либо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встроенного календаря.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7.2.1.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Указывается номер договора (задания) на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выполнение НИОКТР, в рамках исполнения которого создаются результаты НТД, подлежащие обязательной коммерциализации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вводе номера не следует указывать символ «№». </a:t>
            </a:r>
          </a:p>
          <a:p>
            <a:pPr algn="just">
              <a:buNone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7.2.2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Указывается дата заключения договора (задания) на выполнение НИОКТР, в рамках исполнения которого создаются результаты НТД, подлежащие обязательной коммерциализации. </a:t>
            </a:r>
          </a:p>
          <a:p>
            <a:pPr algn="just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задается в виде ДД.ММ.ГГГГ либо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встроенного календаря.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br>
              <a:rPr lang="ru-RU" sz="4900" dirty="0"/>
            </a:br>
            <a:br>
              <a:rPr lang="ru-RU" sz="2000" dirty="0"/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7.3.1.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полное наименование организации-обладателя имущественных прав на результат НТД, определенной в договоре на выполнение НИОКТР.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учетный номер плательщика, присвоенный организации-исполнителю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Указывается статус обладателя имущественных прав из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выпадающего списка.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488" t="15385" r="13190" b="52071"/>
          <a:stretch>
            <a:fillRect/>
          </a:stretch>
        </p:blipFill>
        <p:spPr bwMode="auto">
          <a:xfrm>
            <a:off x="500034" y="3789040"/>
            <a:ext cx="84296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89242"/>
              </p:ext>
            </p:extLst>
          </p:nvPr>
        </p:nvGraphicFramePr>
        <p:xfrm>
          <a:off x="457200" y="1928802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полей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8.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срок завершения обязательной коммерциализации в соответствии с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государственного заказчика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9.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Способ коммерциализации заполняется выбором из встроенного справочника.</a:t>
            </a:r>
          </a:p>
          <a:p>
            <a:pPr algn="just">
              <a:buNone/>
            </a:pPr>
            <a:r>
              <a:rPr lang="ru-RU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 7 Положения о коммерциализации результатов НТД, созданных за счет государственных средств, утвержденного Указом 59.</a:t>
            </a:r>
          </a:p>
          <a:p>
            <a:pPr algn="just">
              <a:buNone/>
            </a:pPr>
            <a:endParaRPr lang="ru-RU" sz="2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10.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Указываются конкретные условия коммерциализации результатов НТД (объем реализации товаров (работ, услуг) с использованием данных результатов, минимальный экономический эффект и (или) социальный эффект от коммерциализации этих результатов и другое).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6C5CB-271B-4AD5-B012-FA5FE19A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62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78D08F-89B2-4173-BF56-4BC770DA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172200"/>
            <a:ext cx="4040188" cy="5691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Подразделы</a:t>
            </a:r>
            <a:endParaRPr lang="ru-BY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6D3627-5DE0-43AE-8757-92E12F26F2D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868144" y="5410200"/>
            <a:ext cx="3024336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Графически в приложении</a:t>
            </a:r>
            <a:endParaRPr lang="ru-BY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FD9087F-8C16-4351-83FE-7156D690151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51520" y="1124744"/>
            <a:ext cx="5256584" cy="50474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 исполнителями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к проверке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проверку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доработки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Отклоненные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Согласованные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контроле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исключению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Коммерциализированные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Исключенные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BY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3792316-3737-47AF-AAB4-8A659686BFCA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73116" t="5986" r="-695" b="4504"/>
          <a:stretch/>
        </p:blipFill>
        <p:spPr bwMode="auto">
          <a:xfrm>
            <a:off x="5868144" y="1340768"/>
            <a:ext cx="3024336" cy="405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82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B587D57-6A61-459E-A2EE-D9451340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«Направленны исполнителями»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направленные организациями-правообладателями имущественных прав, осуществляющих обязательную коммерциализацию этих результатов, для их включения в локальный реестр государственного заказчика.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«Подготовлены к проверке»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включенных в локальный реестр государственного заказчика с присвоением уникального идентификационного номера, состоящего из префикса – кода органа государственной власти и управления в соответствии с общегосударственным классификатором Республики Беларусь «Органы государственной власти и управления (ОКРБ 004 – 2014), и регистрационного номера в соответствии с порядком регистрации (сквозной по возрастанию). </a:t>
            </a:r>
            <a:endParaRPr lang="ru-B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B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BAE30D-896E-4291-A963-EE06F23D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9FD4F0D-4CE2-4A49-A91F-54EF5AB1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«Направленны на проверку»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направленных государственным заказчиком для проверки, согласования и включения в государственный реестр прав на результаты НТД.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доработки»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не прошедших согласование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возвращенных для исправления и доработки в адрес государственного заказчика. Структурные поля электронной карты сведений, требующие исправлений либо уточнений, выделены цветовым индикатором и снабжены информацией, достаточной для понимания причин возникновения ошибки </a:t>
            </a:r>
            <a:endParaRPr lang="ru-B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  <a:p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FB8E7C-FCB2-4159-8418-776A7A05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2562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472518" cy="4000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Регистрируются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имущественные права на подлежащие обязательной коммерциализации результаты НТД, возникающие после их создания, приобретения имущественных прав на них и в связи с предоставлением результатам НТД правовой охраны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владельцем государственного реестра прав,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организационно-техническое обеспечение ведения государственного реестра  прав</a:t>
            </a:r>
          </a:p>
          <a:p>
            <a:pPr lvl="0"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Государственные заказчики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ведут  локальные реестры результатов НТД и прав на них и направляют сведения в государственный реестр прав 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86847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реестр прав на результаты НТД создан в целях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подлежащие обязательной коммерциализации результаты НТД 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результатов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коммерциализации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1FB4DE-62E5-44BB-B388-3D45E246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«Отклоненные»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отклоненных в 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возвращенных без регистрации в адрес государственного заказчика. Причины отклонения указывается при возвращении работы. Наиболее часто встречающиеся причины:</a:t>
            </a:r>
            <a:endParaRPr lang="ru-B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подача сведений о результатах НТД и правах на них после прохождения установленных сроков обязательной коммерциализации;</a:t>
            </a:r>
            <a:endParaRPr lang="ru-B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подача сведений о результатах НТД, на которые не распространяется действие Указа № 59 (специфические товары, результаты НТД, выполненные за счет негосударственных средств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др.).</a:t>
            </a:r>
            <a:endParaRPr lang="ru-B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C68463-FB12-4FB9-94E1-1B730A8D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02098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315B6AB-2586-401D-BEA4-63C051D1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«Согласованные»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которые прошли проверку и согласование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готовы для включения в государственный реестр прав на результаты НТД.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проекта письма в формате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автоматически после нажатия кнопки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«Подготовить письмо о регистрации».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Направляется по </a:t>
            </a:r>
            <a:r>
              <a:rPr lang="ru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межведомственного электронного документооборота государственных органов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(СМДО). 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0D1245F-B8B3-4D8C-AB03-B28A715B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5617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2039A48-F925-4557-A84D-C1EA2EE0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«Зарегистрированные»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зарегистрированных в государственном реестре прав на результаты НТД.</a:t>
            </a:r>
          </a:p>
          <a:p>
            <a:pPr marL="109728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«Обновленные»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зарегистрированных ранее в государственном реестре прав на результаты НТД, но в которые были внесены изменения.  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F80905-DDE5-43D2-BA26-03E57AD0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0140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2C10B0-57D3-4D08-9A7A-46438E54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2204AF-0446-4875-8D8A-6E3285702D2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42" t="6556" r="10529" b="24458"/>
          <a:stretch/>
        </p:blipFill>
        <p:spPr bwMode="auto">
          <a:xfrm>
            <a:off x="457200" y="1268760"/>
            <a:ext cx="82296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05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1A767A-08E4-46B3-8E0A-DFB15377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контроле»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зарегистрированных в государственном реестре прав на результаты НТД, до окончания срока коммерциализации которых осталось 30 и менее дней. </a:t>
            </a:r>
          </a:p>
          <a:p>
            <a:pPr marL="109728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исключению»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срок обеспечения коммерциализации которых истек, и исключение из государственного реестра прав на результаты НТД произойдет в течении суток в соответствии с пунктом 5 Положения о порядке ведения государственного реестра прав на результаты НТД.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endParaRPr lang="ru-BY" dirty="0"/>
          </a:p>
          <a:p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61B0F7-53B5-47F6-BA89-08775E2A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932088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C11A44B-D689-4511-9B76-85A26D4D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20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Коммерциализированные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исключенных из государственного реестра прав на результаты НТД в установленном порядке.  Указана дата завершения коммерциализации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коммерциализации.</a:t>
            </a:r>
            <a:endParaRPr lang="ru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Доступен только просмотр сведений, редактирование    полей осуществить нельзя</a:t>
            </a:r>
          </a:p>
          <a:p>
            <a:pPr marL="109728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«Исключенные»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сведения о результатах НТД, исключенных из государственного реестра прав в соответствии с пунктом 5 Положения о порядке ведения государственного реестра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 результаты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НТД, по которым государственным заказчиком не представлены сведения о результатах коммерциализации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BY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2D5ECC-1415-4B57-8AE8-23838C3A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локального реестра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76151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44B0C84-70C9-4968-8179-06B0041FB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57201A-042A-4C99-BD83-C2808083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738539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BY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7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направления сведений в государственный реестр прав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7014498A-7ECB-4C77-8D9E-1CDEBAFCF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272743"/>
              </p:ext>
            </p:extLst>
          </p:nvPr>
        </p:nvGraphicFramePr>
        <p:xfrm>
          <a:off x="457200" y="142873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5500702"/>
            <a:ext cx="8786874" cy="10715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Авторизованный доступ: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http://belisa.org.by/reestr/rntd/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5072098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локальных реестров результатов научной и научно-технической деятельности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ЭТО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веб-приложение, которое  обеспечивает автоматизацию процесса сбора, регистрации и хранения сведений в отношении результатов НТД и прав на них, созданных государственными заказчиками полностью или частично за счет государственных средств и подлежащих обязательной коммерциализации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54395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карта сведений о результате НТД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t="6789" r="12386" b="20436"/>
          <a:stretch>
            <a:fillRect/>
          </a:stretch>
        </p:blipFill>
        <p:spPr bwMode="auto">
          <a:xfrm>
            <a:off x="357158" y="1714488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57148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получения доступа к заполнению электронной карты сведений о результате НТД нажмите кнопку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«Вход в локальный реестр»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Введите свой логин и пароль, нажмите кнопку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«Вход»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32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Гриф ограничения доступа</a:t>
            </a:r>
          </a:p>
          <a:p>
            <a:pPr>
              <a:buNone/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Указа 59 не распространяется на результаты НТД, которые являются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специфическими товарами (работами, услугами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или применение которых направлено на создание (выполнение, оказание) специфических товаров (работ, услуг), а также результаты НТД, содержащие сведения, отнесенные к государственным секретам (пункт 5 Указа 59).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1.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Приводится наименование результата НТД, созданного полностью или частично за счет государственных средств, и материальных объектов, в которых выражен результат НТД (если таковые имеются). </a:t>
            </a:r>
          </a:p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Указывается дата создания результата НТД (акт приемки комиссией, акт сдачи-приемки заказчиком). 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 6 Положения о коммерциализации результатов НТД, созданных за счет государственных средств, утвержденного Указом 59.</a:t>
            </a:r>
          </a:p>
          <a:p>
            <a:pPr algn="just">
              <a:buNone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В поле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задается в виде ДД.ММ.ГГГГ  либо с                    помощью встроенного календаря</a:t>
            </a:r>
            <a:r>
              <a:rPr lang="ru-RU" sz="2400" dirty="0"/>
              <a:t>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3.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Указывается номер государственной регистрации НИОКТР (задания), в государственном реестре НИОКТР (при наличии) в соответствии с извещением 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государственной регистрации работы. </a:t>
            </a:r>
          </a:p>
          <a:p>
            <a:pPr algn="just">
              <a:buNone/>
            </a:pP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вводе номера не следует указывать символ «№»</a:t>
            </a:r>
          </a:p>
          <a:p>
            <a:pPr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4.1.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Указывается полное наименование организации-исполнителя НИОКТР в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соответствии с учредительными документами. </a:t>
            </a:r>
          </a:p>
          <a:p>
            <a:pPr algn="just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4.2.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Указывается учетный номер плательщика, присвоенный организации-исполнителю работы. </a:t>
            </a:r>
          </a:p>
          <a:p>
            <a:pPr algn="just">
              <a:buNone/>
            </a:pPr>
            <a:endParaRPr lang="ru-RU" sz="2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При вводе УНП и нажатии на кнопку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«Проверить УНП»</a:t>
            </a:r>
            <a:r>
              <a:rPr lang="ru-RU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наименование организации заполняется автоматически. При вводе УНП не следует указывать символ «№».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5.1.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Указывается номер получения охранного документа в отношении результата НТД, которому предоставлена правовая охрана в качестве объекта права промышленной собственности. 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вводе номера не следует указывать символ «№». </a:t>
            </a:r>
          </a:p>
          <a:p>
            <a:pPr algn="just">
              <a:buNone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5.2.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Указывается дата выдачи охранного документа. 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задается в виде ДД.ММ.ГГГГ либо с помощью встроенного календаря. 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структурных пол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</TotalTime>
  <Words>694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Система локальных реестров научной и научно-технической деятельности </vt:lpstr>
      <vt:lpstr>Государственный реестр прав на результаты НТД создан в целях регистрации прав на подлежащие обязательной коммерциализации результаты НТД и учета результатов коммерциализации</vt:lpstr>
      <vt:lpstr>Алгоритм направления сведений в государственный реестр прав</vt:lpstr>
      <vt:lpstr> Система локальных реестров результатов научной и научно-технической деятельности ЭТО   веб-приложение, которое  обеспечивает автоматизацию процесса сбора, регистрации и хранения сведений в отношении результатов НТД и прав на них, созданных государственными заказчиками полностью или частично за счет государственных средств и подлежащих обязательной коммерциализации  </vt:lpstr>
      <vt:lpstr>Электронная карта сведений о результате НТД  </vt:lpstr>
      <vt:lpstr>Заполнение структурных полей</vt:lpstr>
      <vt:lpstr>Заполнение структурных полей</vt:lpstr>
      <vt:lpstr>Заполнение структурных полей</vt:lpstr>
      <vt:lpstr>Заполнение структурных пол</vt:lpstr>
      <vt:lpstr>Заполнение структурных полей</vt:lpstr>
      <vt:lpstr>Заполнение структурных полей</vt:lpstr>
      <vt:lpstr>Заполнение структурных полей</vt:lpstr>
      <vt:lpstr>Заполнение структурных полей</vt:lpstr>
      <vt:lpstr>Заполнение структурных полей  Поле 7.3.1. 1. Указывается полное наименование организации-обладателя имущественных прав на результат НТД, определенной в договоре на выполнение НИОКТР.        2. Указывается учетный номер плательщика, присвоенный организации-исполнителю работы.        3.  Указывается статус обладателя имущественных прав из выпадающего списка. </vt:lpstr>
      <vt:lpstr>Заполнение структурных полей Поле 8. Указывается срок завершения обязательной коммерциализации в соответствии с решением государственного заказчика.  </vt:lpstr>
      <vt:lpstr>Заполнение структурных полей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Разделы локального реестра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локальных реестров научной и научно-технической деятельности</dc:title>
  <dc:creator>PC</dc:creator>
  <cp:lastModifiedBy>Павлович Елена</cp:lastModifiedBy>
  <cp:revision>88</cp:revision>
  <cp:lastPrinted>2021-12-13T06:38:29Z</cp:lastPrinted>
  <dcterms:created xsi:type="dcterms:W3CDTF">2021-12-12T13:05:36Z</dcterms:created>
  <dcterms:modified xsi:type="dcterms:W3CDTF">2021-12-13T06:40:43Z</dcterms:modified>
</cp:coreProperties>
</file>