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6B0"/>
    <a:srgbClr val="20ABB2"/>
    <a:srgbClr val="235588"/>
    <a:srgbClr val="334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7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4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2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0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9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9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8"/>
          <a:stretch/>
        </p:blipFill>
        <p:spPr>
          <a:xfrm>
            <a:off x="0" y="3429"/>
            <a:ext cx="12191999" cy="1313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40907"/>
            <a:ext cx="12192000" cy="311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3003" t="28687" b="70495"/>
          <a:stretch/>
        </p:blipFill>
        <p:spPr>
          <a:xfrm>
            <a:off x="1" y="794972"/>
            <a:ext cx="12192000" cy="7136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903" y="794972"/>
            <a:ext cx="11704977" cy="713670"/>
          </a:xfrm>
        </p:spPr>
        <p:txBody>
          <a:bodyPr anchor="t">
            <a:noAutofit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100" b="1" dirty="0" smtClean="0">
                <a:latin typeface="Constantia"/>
              </a:rPr>
              <a:t>ТЕХНОЛОГИЯ ОТДЕЛОЧНО-УПРОЧНЯЮЩЕЙ ПНЕВМОЦЕНТРОБЕЖНОЙ ОБРАБОТКИ (ПЦО) ГИЛЬЗ ДИЗЕЛЬНЫХ ДВИГАТЕЛЕЙ</a:t>
            </a:r>
            <a:endParaRPr lang="ru-RU" sz="2100" i="1" spc="7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328" y="1930401"/>
            <a:ext cx="1981205" cy="1907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3860" y="1944472"/>
            <a:ext cx="1993907" cy="1907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1393" y="1944472"/>
            <a:ext cx="2032008" cy="1907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89334" y="1947335"/>
            <a:ext cx="3842868" cy="1907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96328" y="4021665"/>
            <a:ext cx="11559822" cy="265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Технология </a:t>
            </a:r>
            <a:r>
              <a:rPr lang="ru-RU" sz="1600" dirty="0"/>
              <a:t>предназначена для финишной </a:t>
            </a:r>
            <a:r>
              <a:rPr lang="ru-RU" sz="1600" dirty="0" smtClean="0"/>
              <a:t>отделочно-упрочняющей </a:t>
            </a:r>
            <a:r>
              <a:rPr lang="ru-RU" sz="1600" dirty="0"/>
              <a:t>пневмоцентробежной обработки </a:t>
            </a:r>
            <a:r>
              <a:rPr lang="ru-RU" sz="1600" dirty="0" smtClean="0"/>
              <a:t>(ПЦО) гильз </a:t>
            </a:r>
            <a:r>
              <a:rPr lang="ru-RU" sz="1600" dirty="0"/>
              <a:t>двигателей внутреннего сгорания </a:t>
            </a:r>
            <a:r>
              <a:rPr lang="ru-RU" sz="1600" dirty="0" smtClean="0"/>
              <a:t>с </a:t>
            </a:r>
            <a:r>
              <a:rPr lang="ru-RU" sz="1600" dirty="0"/>
              <a:t>целью повышения их надежности и износостойкости в 2 раза. </a:t>
            </a:r>
            <a:r>
              <a:rPr lang="ru-RU" sz="1600" dirty="0" smtClean="0"/>
              <a:t>Технология </a:t>
            </a:r>
            <a:r>
              <a:rPr lang="ru-RU" sz="1600" dirty="0"/>
              <a:t>используется при изготовлении гильз в основном производстве, а также для восстановления зеркала гильзы в ремонтный размер в ремонтном производстве.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b="1" i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Разработчик(и</a:t>
            </a: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):</a:t>
            </a:r>
            <a:endParaRPr lang="ru-RU" sz="16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МИНАКОВ АНАТОЛИЙ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ПЕТРОВИЧ, доктор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технических наук, профессор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ИЛЬЮШИНА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ЕЛЕНА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ВАЛЕРЬЕВНА, кандидат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технических наук, доцент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Контактные данные: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j-lt"/>
                <a:cs typeface="Arial" panose="020B0604020202020204" pitchFamily="34" charset="0"/>
              </a:rPr>
              <a:t>тел.: +375 222 25 09 05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j-lt"/>
                <a:cs typeface="Arial" panose="020B0604020202020204" pitchFamily="34" charset="0"/>
              </a:rPr>
              <a:t>тел. моб.: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+375 29 111 91 84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latin typeface="+mj-lt"/>
                <a:cs typeface="Arial" panose="020B0604020202020204" pitchFamily="34" charset="0"/>
              </a:rPr>
              <a:t>e-mail</a:t>
            </a:r>
            <a:r>
              <a:rPr lang="ru-RU" sz="1600" i="1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+mj-lt"/>
                <a:cs typeface="Arial" panose="020B0604020202020204" pitchFamily="34" charset="0"/>
              </a:rPr>
              <a:t>lenatit@tut.by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230904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93564" y="113738"/>
            <a:ext cx="10517904" cy="484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Межгосударственное образовательное учреждение высшего образования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spc="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«БЕЛОРУССКО-РОССИЙСКИЙ УНИВЕРСИТЕТ»</a:t>
            </a:r>
            <a:endParaRPr lang="ru-RU" sz="4000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1362450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 r="19003"/>
          <a:stretch>
            <a:fillRect/>
          </a:stretch>
        </p:blipFill>
        <p:spPr bwMode="auto">
          <a:xfrm>
            <a:off x="4851393" y="1947335"/>
            <a:ext cx="2032008" cy="190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2412" y="982725"/>
            <a:ext cx="1879780" cy="38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G_078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3" b="15369"/>
          <a:stretch>
            <a:fillRect/>
          </a:stretch>
        </p:blipFill>
        <p:spPr bwMode="auto">
          <a:xfrm>
            <a:off x="296328" y="1927379"/>
            <a:ext cx="1981205" cy="19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5" r="27297" b="14568"/>
          <a:stretch/>
        </p:blipFill>
        <p:spPr>
          <a:xfrm>
            <a:off x="2573859" y="1930402"/>
            <a:ext cx="1993907" cy="19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09" y="997576"/>
            <a:ext cx="9159523" cy="569109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Область применения</a:t>
            </a: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: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Машиностроение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автомобилестроение, двигателестроение.</a:t>
            </a:r>
            <a:endParaRPr lang="ru-RU" sz="2000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Описание: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 Технология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финишной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отделочно-упрочняющей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пневмоцентробежной обработки гильз двигателей внутреннего сгорания в основном и ремонтном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производствах производится вместо операции полирования брусками, и заключается в </a:t>
            </a:r>
            <a:r>
              <a:rPr lang="ru-RU" sz="2000" dirty="0" err="1" smtClean="0">
                <a:latin typeface="+mj-lt"/>
                <a:cs typeface="Arial" panose="020B0604020202020204" pitchFamily="34" charset="0"/>
              </a:rPr>
              <a:t>микроупрочнении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 и пластическом деформировании обрабатываемой поверхности под действием центробежной силы, развиваемой шарами инструмента – пневматического шарового накатника.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Преимущества:</a:t>
            </a:r>
            <a:endParaRPr lang="ru-RU" sz="2000" b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Снижение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трудоемкости изготовления гильз за счет исключения традиционно применяемых операций химико-термической и термической обработки;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Создание </a:t>
            </a:r>
            <a:r>
              <a:rPr lang="ru-RU" sz="2000" dirty="0" err="1" smtClean="0">
                <a:latin typeface="+mj-lt"/>
                <a:cs typeface="Arial" panose="020B0604020202020204" pitchFamily="34" charset="0"/>
              </a:rPr>
              <a:t>тонкодеформированного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 поверхностного слоя с новой топографией и параметрами микро- и макрорельефа;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Увеличение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износостойкость гильз в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1,8…2 раза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Снижение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величины относительного расхода масла на угар до 0,22…0,24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%;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Снижение времени приработки рабочей поверхности гильз после ПЦО;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Снижение расхода топлива;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Увеличение величины компрессии (снижение давления картерных газов  до </a:t>
            </a:r>
            <a:r>
              <a:rPr lang="ru-RU" sz="2000" dirty="0" err="1" smtClean="0">
                <a:latin typeface="+mj-lt"/>
                <a:cs typeface="Arial" panose="020B0604020202020204" pitchFamily="34" charset="0"/>
              </a:rPr>
              <a:t>Рк.г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. = 0,147 кПа);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Уменьшение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расхода электроэнергии  в сравнении со станками для алмазного хонингования при замене операции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хонингования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отделочно-упрочняющую ПЦО.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186777"/>
            <a:ext cx="11375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3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ТЕХНОЛОГИЯ ОТДЕЛОЧНО-УПРОЧНЯЮЩЕЙ ПНЕВМОЦЕНТРОБЕЖНОЙ ОБРАБОТКИ (ПЦО) </a:t>
            </a:r>
            <a:endParaRPr lang="ru-RU" sz="1400" b="1" spc="3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  <a:p>
            <a:pPr algn="ctr"/>
            <a:r>
              <a:rPr lang="ru-RU" sz="1400" b="1" spc="3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ГИЛЬЗ </a:t>
            </a:r>
            <a:r>
              <a:rPr lang="ru-RU" sz="1400" b="1" spc="3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ДИЗЕЛЬНЫХ ДВИГАТЕЛЕЙ</a:t>
            </a:r>
            <a:endParaRPr lang="ru-RU" sz="1400" b="1" spc="30" dirty="0"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53602" y="1124584"/>
            <a:ext cx="2129364" cy="3366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(графики и т.д.)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3533" y="4943044"/>
            <a:ext cx="2146299" cy="1745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2"/>
          <a:stretch/>
        </p:blipFill>
        <p:spPr>
          <a:xfrm>
            <a:off x="9753601" y="1124583"/>
            <a:ext cx="2129364" cy="3366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/>
          <a:stretch/>
        </p:blipFill>
        <p:spPr>
          <a:xfrm>
            <a:off x="9607968" y="4943044"/>
            <a:ext cx="2217428" cy="17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10" y="972176"/>
            <a:ext cx="11559821" cy="27362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Основные </a:t>
            </a:r>
            <a:r>
              <a:rPr lang="ru-RU" sz="2000" b="1" dirty="0">
                <a:latin typeface="+mj-lt"/>
                <a:cs typeface="Arial" panose="020B0604020202020204" pitchFamily="34" charset="0"/>
              </a:rPr>
              <a:t>технические </a:t>
            </a: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характеристики: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Производительность ПЦО – 100…150 мм/мин. Обработка производится на радиально-сверлильных, вертикально- сверлильных и вертикально-расточных станках в простом приспособлении. После ПЦО сохраняется хонинговальная сетка и геометрическая точность, полученная на предшествующей операции хонингования.</a:t>
            </a:r>
            <a:endParaRPr lang="ru-RU" sz="2000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Степень готовности проекта</a:t>
            </a:r>
            <a:r>
              <a:rPr lang="ru-RU" sz="20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Изготовлены и апробированы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инструменты для финишной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отделочно-упрочняющей ПЦО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гильз. Исследованы технологические возможности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обработки, получены положительные результаты 60-часовых стендовых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испытания партии гильз, обработанных по новой технологии в цеховых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условиях.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Коммерческое </a:t>
            </a: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предложение: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 продажа технологии, заключения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хозяйственных и лицензионных договоров с заказчиком,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создание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производства и ремонта гильз ДВС у заказчика.</a:t>
            </a:r>
            <a:endParaRPr lang="ru-RU" sz="20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163723"/>
            <a:ext cx="11375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3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ТЕХНОЛОГИЯ ОТДЕЛОЧНО-УПРОЧНЯЮЩЕЙ ПНЕВМОЦЕНТРОБЕЖНОЙ ОБРАБОТКИ (ПЦО) </a:t>
            </a:r>
          </a:p>
          <a:p>
            <a:pPr algn="ctr"/>
            <a:r>
              <a:rPr lang="ru-RU" sz="1400" b="1" spc="3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ГИЛЬЗ ДИЗЕЛЬНЫХ ДВИГАТЕЛЕЙ</a:t>
            </a:r>
            <a:endParaRPr lang="ru-RU" sz="1400" b="1" spc="30" dirty="0">
              <a:latin typeface="Constantia" panose="02030602050306030303" pitchFamily="18" charset="0"/>
            </a:endParaRPr>
          </a:p>
          <a:p>
            <a:pPr algn="ctr"/>
            <a:endParaRPr lang="ru-RU" sz="1400" b="1" spc="3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628" y="4004733"/>
            <a:ext cx="3060572" cy="2175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7734" y="4004733"/>
            <a:ext cx="2929466" cy="2175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79734" y="4004733"/>
            <a:ext cx="4580466" cy="2175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7" descr="Рис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82" y="4047069"/>
            <a:ext cx="4152052" cy="209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ПЦО отверстий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2"/>
          <a:stretch/>
        </p:blipFill>
        <p:spPr bwMode="auto">
          <a:xfrm>
            <a:off x="3877734" y="4004733"/>
            <a:ext cx="2929466" cy="217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ПЦО отверстий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39"/>
          <a:stretch/>
        </p:blipFill>
        <p:spPr bwMode="auto">
          <a:xfrm>
            <a:off x="444628" y="4008968"/>
            <a:ext cx="3060572" cy="216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01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388</Words>
  <Application>Microsoft Office PowerPoint</Application>
  <PresentationFormat>Произвольный</PresentationFormat>
  <Paragraphs>44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ТЕХНОЛОГИЯ ОТДЕЛОЧНО-УПРОЧНЯЮЩЕЙ ПНЕВМОЦЕНТРОБЕЖНОЙ ОБРАБОТКИ (ПЦО) ГИЛЬЗ ДИЗЕЛЬНЫХ ДВИГАТЕЛЕЙ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Елена Ильюшина</cp:lastModifiedBy>
  <cp:revision>124</cp:revision>
  <cp:lastPrinted>2019-12-23T09:56:04Z</cp:lastPrinted>
  <dcterms:created xsi:type="dcterms:W3CDTF">2019-12-03T08:02:16Z</dcterms:created>
  <dcterms:modified xsi:type="dcterms:W3CDTF">2020-01-30T12:57:28Z</dcterms:modified>
</cp:coreProperties>
</file>