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7" r:id="rId2"/>
    <p:sldId id="263" r:id="rId3"/>
    <p:sldId id="269" r:id="rId4"/>
    <p:sldId id="273" r:id="rId5"/>
    <p:sldId id="27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6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9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645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69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894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1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73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8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2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1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6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5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0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8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6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1BFD9-3A34-44A6-8253-BB12AC84E2C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744A17-99BA-469D-AA2F-2F4E65197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8964" y="43763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AR-prof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385" y="4116469"/>
            <a:ext cx="5529502" cy="2344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Разработчики: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Коломыцкий</a:t>
            </a:r>
            <a:r>
              <a:rPr lang="ru-RU" b="1" dirty="0" smtClean="0">
                <a:solidFill>
                  <a:schemeClr val="tx1"/>
                </a:solidFill>
              </a:rPr>
              <a:t> Павел Игоревич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Жогло</a:t>
            </a:r>
            <a:r>
              <a:rPr lang="ru-RU" b="1" dirty="0" smtClean="0">
                <a:solidFill>
                  <a:schemeClr val="tx1"/>
                </a:solidFill>
              </a:rPr>
              <a:t> Вадим Дмитриевич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Карачун </a:t>
            </a:r>
            <a:r>
              <a:rPr lang="ru-RU" b="1" dirty="0" smtClean="0">
                <a:solidFill>
                  <a:schemeClr val="tx1"/>
                </a:solidFill>
              </a:rPr>
              <a:t>Олег Геннадьевич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Научный </a:t>
            </a:r>
            <a:r>
              <a:rPr lang="ru-RU" b="1" dirty="0" smtClean="0">
                <a:solidFill>
                  <a:schemeClr val="tx1"/>
                </a:solidFill>
              </a:rPr>
              <a:t>руководитель: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Капустин Александр Григорьевич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45" y="2493927"/>
            <a:ext cx="5063006" cy="3580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1" y="2144551"/>
            <a:ext cx="4987636" cy="1443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58" y="70064"/>
            <a:ext cx="2682342" cy="19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2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123" y="1053737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AR-Augmented Reality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0" y="1809932"/>
            <a:ext cx="8050582" cy="414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117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110" y="0"/>
            <a:ext cx="6331092" cy="4894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00" y="3564644"/>
            <a:ext cx="3370520" cy="225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9" y="3564644"/>
            <a:ext cx="3079075" cy="187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1" y="5440313"/>
            <a:ext cx="2683566" cy="133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86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34" y="576648"/>
            <a:ext cx="8596668" cy="1320800"/>
          </a:xfrm>
        </p:spPr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3" y="2215979"/>
            <a:ext cx="2079830" cy="369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11" y="2215979"/>
            <a:ext cx="2080569" cy="369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0" b="6427"/>
          <a:stretch/>
        </p:blipFill>
        <p:spPr>
          <a:xfrm>
            <a:off x="7596396" y="2215979"/>
            <a:ext cx="2042213" cy="369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61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7212"/>
            <a:ext cx="9102392" cy="5042262"/>
          </a:xfrm>
        </p:spPr>
        <p:txBody>
          <a:bodyPr>
            <a:normAutofit/>
          </a:bodyPr>
          <a:lstStyle/>
          <a:p>
            <a:r>
              <a:rPr lang="ru-RU" sz="2000" dirty="0"/>
              <a:t>не требуется кардинальное изменение методики обучения 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ликвидируется так называемый «цифровой разрыв» между поколениями </a:t>
            </a:r>
            <a:r>
              <a:rPr lang="ru-RU" sz="2000" dirty="0" smtClean="0"/>
              <a:t>преподавателей;</a:t>
            </a:r>
          </a:p>
          <a:p>
            <a:r>
              <a:rPr lang="ru-RU" sz="2000" dirty="0"/>
              <a:t>функции традиционного учебника резко </a:t>
            </a:r>
            <a:r>
              <a:rPr lang="ru-RU" sz="2000" dirty="0" smtClean="0"/>
              <a:t>расширяются;</a:t>
            </a:r>
          </a:p>
          <a:p>
            <a:r>
              <a:rPr lang="ru-RU" sz="2000" dirty="0" smtClean="0"/>
              <a:t>резкое </a:t>
            </a:r>
            <a:r>
              <a:rPr lang="ru-RU" sz="2000" dirty="0"/>
              <a:t>повышение привлекательности учебного </a:t>
            </a:r>
            <a:r>
              <a:rPr lang="ru-RU" sz="2000" dirty="0" smtClean="0"/>
              <a:t>процесса;</a:t>
            </a:r>
          </a:p>
          <a:p>
            <a:r>
              <a:rPr lang="ru-RU" sz="2000" dirty="0"/>
              <a:t>использование учебного материала с </a:t>
            </a:r>
            <a:r>
              <a:rPr lang="en-US" sz="2000" dirty="0"/>
              <a:t>AR</a:t>
            </a:r>
            <a:r>
              <a:rPr lang="ru-RU" sz="2000" dirty="0"/>
              <a:t>-технологиями обогащает </a:t>
            </a:r>
            <a:r>
              <a:rPr lang="ru-RU" sz="2000" dirty="0" smtClean="0"/>
              <a:t>визуальное </a:t>
            </a:r>
            <a:r>
              <a:rPr lang="ru-RU" sz="2000" dirty="0"/>
              <a:t>и контекстуальное </a:t>
            </a:r>
            <a:r>
              <a:rPr lang="ru-RU" sz="2000" dirty="0" smtClean="0"/>
              <a:t>обучение;</a:t>
            </a:r>
          </a:p>
          <a:p>
            <a:r>
              <a:rPr lang="ru-RU" sz="2000" dirty="0"/>
              <a:t>метод подходит к любым активным формам проведения </a:t>
            </a:r>
            <a:r>
              <a:rPr lang="ru-RU" sz="2000" dirty="0" smtClean="0"/>
              <a:t>занятий;</a:t>
            </a:r>
          </a:p>
          <a:p>
            <a:r>
              <a:rPr lang="ru-RU" sz="2000" dirty="0"/>
              <a:t>в условиях ограниченного финансирования внедрение технологии </a:t>
            </a:r>
            <a:r>
              <a:rPr lang="en-US" sz="2000" dirty="0"/>
              <a:t>AR</a:t>
            </a:r>
            <a:r>
              <a:rPr lang="ru-RU" sz="2000" dirty="0"/>
              <a:t> не требует больших </a:t>
            </a:r>
            <a:r>
              <a:rPr lang="ru-RU" sz="2000" dirty="0" smtClean="0"/>
              <a:t>затрат.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481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</TotalTime>
  <Words>85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Trebuchet MS</vt:lpstr>
      <vt:lpstr>Wingdings 3</vt:lpstr>
      <vt:lpstr>Аспект</vt:lpstr>
      <vt:lpstr>AR-prof</vt:lpstr>
      <vt:lpstr>AR-Augmented Reality</vt:lpstr>
      <vt:lpstr>Презентация PowerPoint</vt:lpstr>
      <vt:lpstr>Примеры</vt:lpstr>
      <vt:lpstr>Преимущества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Борковский</dc:creator>
  <cp:lastModifiedBy>Oleg Karachun</cp:lastModifiedBy>
  <cp:revision>24</cp:revision>
  <dcterms:created xsi:type="dcterms:W3CDTF">2019-09-22T11:52:07Z</dcterms:created>
  <dcterms:modified xsi:type="dcterms:W3CDTF">2020-08-24T12:57:33Z</dcterms:modified>
</cp:coreProperties>
</file>