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99" r:id="rId1"/>
  </p:sldMasterIdLst>
  <p:sldIdLst>
    <p:sldId id="256" r:id="rId2"/>
    <p:sldId id="268" r:id="rId3"/>
    <p:sldId id="280" r:id="rId4"/>
    <p:sldId id="270" r:id="rId5"/>
    <p:sldId id="279" r:id="rId6"/>
  </p:sldIdLst>
  <p:sldSz cx="12192000" cy="6858000"/>
  <p:notesSz cx="6858000" cy="9144000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BFF"/>
    <a:srgbClr val="B8D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3EEE-0956-4907-B7D8-9DE43B896CD8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31C1-9967-4EAA-8089-4925FA4EE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1FDD-6DC0-488E-8616-CA80EA29EA7B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61E4-ED1A-4772-9390-D2C6DC013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1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FF40D-9D9C-40F6-A037-A2ECDF706DC7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B603-3069-492D-99A9-8D5325054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160F-F76B-41C4-9D30-461F4D2FD580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BDAE-55E5-4317-B83C-38B15A0EE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0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6A2C-6C2B-4AB9-935C-979B0E7BD2D7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28A7-1023-481C-9D10-9988BD8AF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1B7F-406F-4C36-8851-DB45489564BA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F351-B204-493E-95B1-09A865611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2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66D0-0055-4B3F-A6D4-416B82174F8F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0A10-40E4-4C35-96C3-D70880FB6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7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E94A-4AA3-4531-89C7-258DA36AB0A9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07B7-C6A5-49C3-A005-72BC35560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4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EA64-FBE3-42E8-9FC5-6E62AF786FE9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F301-20F3-4BE4-93E6-9C4B8AE80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56DC-76C2-4840-BBEA-DED2496A9573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8388-F89E-444D-9F2E-236B01FD7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3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3977-E110-4784-B779-BE1501AE41E2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FF93-0FE9-4828-B82D-8DEB66FD7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4D6C-A389-430B-BF65-8B5D8B20EC16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790E-8C4E-49DD-98A1-92875098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C896-D2AC-436F-805E-C5BC268DC835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087B-3432-4A73-8208-BE3D1507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60F0-16C8-4884-87C1-70980B0A0E0C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19C4-1470-478E-9083-88B9946A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2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EC1D-953F-4440-B32F-A3A942CC955C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5200-10B8-43F1-BD06-15E700934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9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61A5-D9B6-4F3A-8439-91E5F3D72276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6929-F045-4211-A470-965C4043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4B9A-6572-4DF6-85BB-15547FA9607F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EA1E-8EFE-4144-B3C0-1E2BFF528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0127830-D861-4E03-9A7E-FDC63E326687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8E32441-60EE-4430-8B14-9F1255692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5" r:id="rId12"/>
    <p:sldLayoutId id="2147483990" r:id="rId13"/>
    <p:sldLayoutId id="2147483996" r:id="rId14"/>
    <p:sldLayoutId id="2147483991" r:id="rId15"/>
    <p:sldLayoutId id="2147483992" r:id="rId16"/>
    <p:sldLayoutId id="214748399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237" y="436362"/>
            <a:ext cx="11295063" cy="24669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БЕСКОНТАКТНОГО КОНТРОЛЯ ОДНОРОДНОСТИ РАСПРЕДЕЛЕНИЯ ПАРАМЕТРОВ ИОННО-ЛЕГИРОВАННЫХ И ДИФФУЗИОННЫХ СЛОЕВ НА ПОЛУПРОВОДНИКОВЫХ ПЛАСТИНАХ ДИАМЕТРОМ ДО 200 ММ  И ИЗМЕРИТЕЛЬНАЯ УСТАНОВКА БЕСКОНТАКТНОЙ ФОТОСТИМУЛИРОВАННОЙ СКАНИРУЮЩЕЙ ЭЛЕКТРОМЕТРИИ СКАН-2019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2543071" y="5689260"/>
            <a:ext cx="9580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Белорусский национальный технический университет</a:t>
            </a:r>
            <a:endParaRPr lang="ru-RU" altLang="ru-RU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8483" y="3196038"/>
            <a:ext cx="88725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Жарин А.Л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., Воробей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Р.И.,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Пантелеев К.В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., Свистун А.И.,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Гусев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О.К.,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Тявловский А.К.,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Тявловский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К.Л.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6249" y="1165105"/>
            <a:ext cx="17843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SKP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91162" y="1122585"/>
            <a:ext cx="12096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SPV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2052" y="522120"/>
            <a:ext cx="12057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Пластина КДБ -10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покрытие -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2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-796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Характеризация дефектов эпитаксиального слоя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" y="2031025"/>
            <a:ext cx="3504006" cy="32430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50" y="2031011"/>
            <a:ext cx="3504006" cy="32430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73" y="2031011"/>
            <a:ext cx="3504006" cy="32430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020746" y="1153880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5888" y="5474509"/>
            <a:ext cx="10020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SKP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сканирующий зонд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Кельвина</a:t>
            </a:r>
            <a:endParaRPr lang="en-GB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SPV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сканирующая фото-ЭДС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поверхности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JPV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сканирующая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фото-ЭДС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барьерных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 </a:t>
            </a:r>
            <a:endParaRPr lang="ru-RU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92" y="0"/>
            <a:ext cx="118244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метода фото-ЭДС барьерных структур (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JPV)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Измерительная установка СКАН-201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неразрушающего бесконтактного контроля полупроводниковых пластин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4012" y="1786911"/>
            <a:ext cx="6845180" cy="33405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34824" y="56103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Общий вид установки СКАН-2019: 1 – измерительная система СКАН-2019; 2 – персональный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установленным программным обеспечением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Scan-2019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19" y="1786912"/>
            <a:ext cx="3193635" cy="2215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40" y="4379420"/>
            <a:ext cx="3674697" cy="16755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5255" y="6160551"/>
            <a:ext cx="3884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Цифровой электрометрический зонд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516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294203" y="1046206"/>
                <a:ext cx="11768137" cy="5502876"/>
              </a:xfrm>
              <a:prstGeom prst="roundRect">
                <a:avLst>
                  <a:gd name="adj" fmla="val 297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42900" lvl="0" indent="-342900">
                  <a:spcBef>
                    <a:spcPts val="60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Основной контролируемый параметр – удельное электрическое сопротивление ионно−легированных и диффузионных слоев на полупроводниковых пластинах в диапазоне значений от 10 до 100 000 Ом/ (Ом/кв). </m:t>
                    </m:r>
                  </m:oMath>
                </a14:m>
                <a:endPara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Дополнительные контролируемые параметры – работа выхода электрона (электрический потенциал) поверхности, поверхностная фотоЭДС.</m:t>
                    </m:r>
                  </m:oMath>
                </a14:m>
                <a:endPara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Диаметр контролируемых пластин: 100−200 мм.</m:t>
                    </m:r>
                  </m:oMath>
                </a14:m>
                <a:endPara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Диапазон контроля электрического потенциала поверхности структуры кремний диэлектрик: 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±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 (2…2500) мВ.</m:t>
                    </m:r>
                  </m:oMath>
                </a14:m>
                <a:endPara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Динамическая погрешность измерения электрического потенциала поверхности структуры кремний диэлектрик: не более 2,0 мВ.</m:t>
                    </m:r>
                  </m:oMath>
                </a14:m>
                <a:endPara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Дополнительный фактор воздействия: оптическое освещение поверхности приборной структуры излучением различных длин волн.</m:t>
                    </m:r>
                  </m:oMath>
                </a14:m>
                <a:endPara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Пространственное разрешение: не менее 0,5 мм.</m:t>
                    </m:r>
                  </m:oMath>
                </a14:m>
                <a:endPara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Максимальном количестве точек картирования: от 100 до 10 000.</m:t>
                    </m:r>
                  </m:oMath>
                </a14:m>
                <a:endParaRPr lang="ru-RU" sz="2000" dirty="0" smtClean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Контроль пространственного перемещения отсчетного электрода над поверхностью объекта измерения производится с относительной погрешностью, не превышающей 0,01 мм по координатам [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m:t>].</m:t>
                    </m:r>
                  </m:oMath>
                </a14:m>
                <a:endPara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03" y="1046206"/>
                <a:ext cx="11768137" cy="5502876"/>
              </a:xfrm>
              <a:prstGeom prst="roundRect">
                <a:avLst>
                  <a:gd name="adj" fmla="val 297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61330" y="173628"/>
            <a:ext cx="11363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технические характеристики СКАН-2019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2767013" y="4762500"/>
            <a:ext cx="4513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Программная среда управления </a:t>
            </a:r>
            <a:r>
              <a:rPr lang="en-GB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071" y="1059679"/>
            <a:ext cx="8289420" cy="52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67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773</TotalTime>
  <Words>268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Wingdings</vt:lpstr>
      <vt:lpstr>Tw Cen MT</vt:lpstr>
      <vt:lpstr>Times New Roman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 5.1.17</dc:title>
  <dc:creator>TKL</dc:creator>
  <cp:lastModifiedBy>Константин Пантелеев</cp:lastModifiedBy>
  <cp:revision>95</cp:revision>
  <dcterms:created xsi:type="dcterms:W3CDTF">2015-03-04T12:25:21Z</dcterms:created>
  <dcterms:modified xsi:type="dcterms:W3CDTF">2020-08-20T14:16:08Z</dcterms:modified>
</cp:coreProperties>
</file>