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8" r:id="rId2"/>
    <p:sldId id="312" r:id="rId3"/>
    <p:sldId id="321" r:id="rId4"/>
    <p:sldId id="261" r:id="rId5"/>
    <p:sldId id="257" r:id="rId6"/>
    <p:sldId id="322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Karla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79845B-A549-4E69-8E02-B2C8C5D5CB99}">
  <a:tblStyle styleId="{C479845B-A549-4E69-8E02-B2C8C5D5C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6" autoAdjust="0"/>
    <p:restoredTop sz="94971" autoAdjust="0"/>
  </p:normalViewPr>
  <p:slideViewPr>
    <p:cSldViewPr>
      <p:cViewPr varScale="1">
        <p:scale>
          <a:sx n="139" d="100"/>
          <a:sy n="139" d="100"/>
        </p:scale>
        <p:origin x="32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9B8A2-884D-405E-A415-7FB7ED3EE87F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82DB3-9578-4019-BBEB-BC8776D159C8}">
      <dgm:prSet custT="1"/>
      <dgm:spPr/>
      <dgm:t>
        <a:bodyPr/>
        <a:lstStyle/>
        <a:p>
          <a:pPr algn="ctr"/>
          <a:r>
            <a:rPr lang="ru-RU" sz="1800" b="0" i="0" dirty="0"/>
            <a:t>Картография и градостроительство</a:t>
          </a:r>
        </a:p>
      </dgm:t>
    </dgm:pt>
    <dgm:pt modelId="{C5DE0DDC-23EC-43CB-9FB9-B15768796ED9}" type="parTrans" cxnId="{786214C2-E374-4DF6-AAE1-9E67A18FB38A}">
      <dgm:prSet/>
      <dgm:spPr/>
      <dgm:t>
        <a:bodyPr/>
        <a:lstStyle/>
        <a:p>
          <a:endParaRPr lang="ru-RU"/>
        </a:p>
      </dgm:t>
    </dgm:pt>
    <dgm:pt modelId="{ACFA0482-0B45-48B9-A9D3-75A5A550577E}" type="sibTrans" cxnId="{786214C2-E374-4DF6-AAE1-9E67A18FB38A}">
      <dgm:prSet/>
      <dgm:spPr/>
      <dgm:t>
        <a:bodyPr/>
        <a:lstStyle/>
        <a:p>
          <a:endParaRPr lang="ru-RU"/>
        </a:p>
      </dgm:t>
    </dgm:pt>
    <dgm:pt modelId="{4CBFB6C1-8670-4DA1-BED6-D63101347A0B}">
      <dgm:prSet custT="1"/>
      <dgm:spPr/>
      <dgm:t>
        <a:bodyPr/>
        <a:lstStyle/>
        <a:p>
          <a:pPr algn="ctr"/>
          <a:r>
            <a:rPr lang="ru-RU" sz="1800" b="0" i="0" dirty="0"/>
            <a:t>Геодезия и Строительство</a:t>
          </a:r>
        </a:p>
      </dgm:t>
    </dgm:pt>
    <dgm:pt modelId="{3A25E130-31A3-4D3F-B73E-E1FD9D824531}" type="parTrans" cxnId="{C5A3E694-3D1C-46D6-9B46-4FE8B7496B5E}">
      <dgm:prSet/>
      <dgm:spPr/>
      <dgm:t>
        <a:bodyPr/>
        <a:lstStyle/>
        <a:p>
          <a:endParaRPr lang="ru-RU"/>
        </a:p>
      </dgm:t>
    </dgm:pt>
    <dgm:pt modelId="{D8EC6ED0-E7A6-4723-9FF4-0A8B9DAF9132}" type="sibTrans" cxnId="{C5A3E694-3D1C-46D6-9B46-4FE8B7496B5E}">
      <dgm:prSet/>
      <dgm:spPr/>
      <dgm:t>
        <a:bodyPr/>
        <a:lstStyle/>
        <a:p>
          <a:endParaRPr lang="ru-RU"/>
        </a:p>
      </dgm:t>
    </dgm:pt>
    <dgm:pt modelId="{8A463A98-C334-4FE8-8969-497A470179BB}">
      <dgm:prSet custT="1"/>
      <dgm:spPr/>
      <dgm:t>
        <a:bodyPr/>
        <a:lstStyle/>
        <a:p>
          <a:pPr algn="ctr"/>
          <a:r>
            <a:rPr lang="ru-RU" sz="1800" b="0" i="0" dirty="0"/>
            <a:t>Дорожное хозяйство</a:t>
          </a:r>
        </a:p>
      </dgm:t>
    </dgm:pt>
    <dgm:pt modelId="{0F7DBEAD-2A8D-4ED5-8A97-8645C95F88C8}" type="parTrans" cxnId="{B68085AD-D944-482B-9B54-FBEE2F822216}">
      <dgm:prSet/>
      <dgm:spPr/>
      <dgm:t>
        <a:bodyPr/>
        <a:lstStyle/>
        <a:p>
          <a:endParaRPr lang="ru-RU"/>
        </a:p>
      </dgm:t>
    </dgm:pt>
    <dgm:pt modelId="{B597A0BD-D1BB-4B74-B367-E2F4035FE0A0}" type="sibTrans" cxnId="{B68085AD-D944-482B-9B54-FBEE2F822216}">
      <dgm:prSet/>
      <dgm:spPr/>
      <dgm:t>
        <a:bodyPr/>
        <a:lstStyle/>
        <a:p>
          <a:endParaRPr lang="ru-RU"/>
        </a:p>
      </dgm:t>
    </dgm:pt>
    <dgm:pt modelId="{BF8998C6-1F00-4085-ADAF-D91DECE851CC}">
      <dgm:prSet custT="1"/>
      <dgm:spPr/>
      <dgm:t>
        <a:bodyPr/>
        <a:lstStyle/>
        <a:p>
          <a:pPr algn="ctr"/>
          <a:r>
            <a:rPr lang="ru-RU" sz="1800" b="0" i="0" dirty="0"/>
            <a:t>Нефтегазовый сектор</a:t>
          </a:r>
        </a:p>
      </dgm:t>
    </dgm:pt>
    <dgm:pt modelId="{45A07B7D-FE94-4999-950E-38C076D82A9C}" type="parTrans" cxnId="{5ED22576-F8F2-48A7-BD20-84AAC7327186}">
      <dgm:prSet/>
      <dgm:spPr/>
      <dgm:t>
        <a:bodyPr/>
        <a:lstStyle/>
        <a:p>
          <a:endParaRPr lang="ru-RU"/>
        </a:p>
      </dgm:t>
    </dgm:pt>
    <dgm:pt modelId="{C947BC75-54E0-4346-B59C-277F4BCB9DFC}" type="sibTrans" cxnId="{5ED22576-F8F2-48A7-BD20-84AAC7327186}">
      <dgm:prSet/>
      <dgm:spPr/>
      <dgm:t>
        <a:bodyPr/>
        <a:lstStyle/>
        <a:p>
          <a:endParaRPr lang="ru-RU"/>
        </a:p>
      </dgm:t>
    </dgm:pt>
    <dgm:pt modelId="{435EEC55-8809-47D2-9286-1E490C33188E}">
      <dgm:prSet custT="1"/>
      <dgm:spPr/>
      <dgm:t>
        <a:bodyPr/>
        <a:lstStyle/>
        <a:p>
          <a:pPr algn="ctr"/>
          <a:r>
            <a:rPr lang="ru-RU" sz="1800" b="0" i="0" dirty="0"/>
            <a:t>Энергетика</a:t>
          </a:r>
        </a:p>
      </dgm:t>
    </dgm:pt>
    <dgm:pt modelId="{C485B2B9-865E-407C-A9E9-2A1C94533300}" type="parTrans" cxnId="{53A4181F-FEED-4F5D-A7F3-B61142899E91}">
      <dgm:prSet/>
      <dgm:spPr/>
      <dgm:t>
        <a:bodyPr/>
        <a:lstStyle/>
        <a:p>
          <a:endParaRPr lang="ru-RU"/>
        </a:p>
      </dgm:t>
    </dgm:pt>
    <dgm:pt modelId="{E2374199-4C6E-404F-8BF7-25D588AED0BE}" type="sibTrans" cxnId="{53A4181F-FEED-4F5D-A7F3-B61142899E91}">
      <dgm:prSet/>
      <dgm:spPr/>
      <dgm:t>
        <a:bodyPr/>
        <a:lstStyle/>
        <a:p>
          <a:endParaRPr lang="ru-RU"/>
        </a:p>
      </dgm:t>
    </dgm:pt>
    <dgm:pt modelId="{08E959B0-F1FE-45B3-90EF-0B544C0B57DA}">
      <dgm:prSet custT="1"/>
      <dgm:spPr/>
      <dgm:t>
        <a:bodyPr/>
        <a:lstStyle/>
        <a:p>
          <a:pPr algn="ctr"/>
          <a:r>
            <a:rPr lang="ru-RU" sz="1800" b="0" i="0" dirty="0"/>
            <a:t>Сельское хозяйство</a:t>
          </a:r>
        </a:p>
      </dgm:t>
    </dgm:pt>
    <dgm:pt modelId="{49CE04AA-F161-4353-876C-177BF6C9970F}" type="parTrans" cxnId="{9C2D5D3F-911E-461C-89A8-2F9728F283FA}">
      <dgm:prSet/>
      <dgm:spPr/>
      <dgm:t>
        <a:bodyPr/>
        <a:lstStyle/>
        <a:p>
          <a:endParaRPr lang="ru-RU"/>
        </a:p>
      </dgm:t>
    </dgm:pt>
    <dgm:pt modelId="{DFAB7314-B207-43AA-817D-73DFD2325BF0}" type="sibTrans" cxnId="{9C2D5D3F-911E-461C-89A8-2F9728F283FA}">
      <dgm:prSet/>
      <dgm:spPr/>
      <dgm:t>
        <a:bodyPr/>
        <a:lstStyle/>
        <a:p>
          <a:endParaRPr lang="ru-RU"/>
        </a:p>
      </dgm:t>
    </dgm:pt>
    <dgm:pt modelId="{E725C166-6743-47D5-9999-E44C2573B51D}">
      <dgm:prSet custT="1"/>
      <dgm:spPr/>
      <dgm:t>
        <a:bodyPr/>
        <a:lstStyle/>
        <a:p>
          <a:pPr algn="ctr"/>
          <a:r>
            <a:rPr lang="ru-RU" sz="1800" b="0" i="0" dirty="0"/>
            <a:t>Лесное хозяйство</a:t>
          </a:r>
        </a:p>
      </dgm:t>
    </dgm:pt>
    <dgm:pt modelId="{05608DF0-8F79-4F15-AD9E-2445FCDF16E4}" type="parTrans" cxnId="{31CD38B7-0AEF-4D0A-9E87-B2F424A5ADBD}">
      <dgm:prSet/>
      <dgm:spPr/>
      <dgm:t>
        <a:bodyPr/>
        <a:lstStyle/>
        <a:p>
          <a:endParaRPr lang="ru-RU"/>
        </a:p>
      </dgm:t>
    </dgm:pt>
    <dgm:pt modelId="{9A8880AA-DB74-440C-A14B-6D4A98904960}" type="sibTrans" cxnId="{31CD38B7-0AEF-4D0A-9E87-B2F424A5ADBD}">
      <dgm:prSet/>
      <dgm:spPr/>
      <dgm:t>
        <a:bodyPr/>
        <a:lstStyle/>
        <a:p>
          <a:endParaRPr lang="ru-RU"/>
        </a:p>
      </dgm:t>
    </dgm:pt>
    <dgm:pt modelId="{7431B2DE-E45E-4673-8E3F-B8DB5E31BE14}">
      <dgm:prSet custT="1"/>
      <dgm:spPr/>
      <dgm:t>
        <a:bodyPr/>
        <a:lstStyle/>
        <a:p>
          <a:pPr algn="ctr"/>
          <a:r>
            <a:rPr lang="ru-RU" sz="1800" b="0" i="0" dirty="0"/>
            <a:t>Водное хозяйство</a:t>
          </a:r>
        </a:p>
      </dgm:t>
    </dgm:pt>
    <dgm:pt modelId="{75ED4D42-D9DE-44C0-ABBD-1FAC9D952C4D}" type="parTrans" cxnId="{934AF309-7C1D-45D3-B585-D0FC6F3E61D3}">
      <dgm:prSet/>
      <dgm:spPr/>
      <dgm:t>
        <a:bodyPr/>
        <a:lstStyle/>
        <a:p>
          <a:endParaRPr lang="ru-RU"/>
        </a:p>
      </dgm:t>
    </dgm:pt>
    <dgm:pt modelId="{83114BC7-E2AB-46C0-926C-36653E2BBBF7}" type="sibTrans" cxnId="{934AF309-7C1D-45D3-B585-D0FC6F3E61D3}">
      <dgm:prSet/>
      <dgm:spPr/>
      <dgm:t>
        <a:bodyPr/>
        <a:lstStyle/>
        <a:p>
          <a:endParaRPr lang="ru-RU"/>
        </a:p>
      </dgm:t>
    </dgm:pt>
    <dgm:pt modelId="{BADEC8B2-6496-4998-BAC0-12298E8162F5}">
      <dgm:prSet custT="1"/>
      <dgm:spPr/>
      <dgm:t>
        <a:bodyPr/>
        <a:lstStyle/>
        <a:p>
          <a:pPr algn="ctr"/>
          <a:r>
            <a:rPr lang="ru-RU" sz="1800" b="0" i="0" dirty="0"/>
            <a:t>Охрана природы и экологический мониторинг</a:t>
          </a:r>
        </a:p>
      </dgm:t>
    </dgm:pt>
    <dgm:pt modelId="{46D6A4E0-CA9B-4723-B075-E29417C14473}" type="parTrans" cxnId="{1083D0D0-A275-4EE5-ACC0-B9271EF6F564}">
      <dgm:prSet/>
      <dgm:spPr/>
      <dgm:t>
        <a:bodyPr/>
        <a:lstStyle/>
        <a:p>
          <a:endParaRPr lang="ru-RU"/>
        </a:p>
      </dgm:t>
    </dgm:pt>
    <dgm:pt modelId="{B81D7C17-EC0F-4D35-BD70-2CC6D10339A3}" type="sibTrans" cxnId="{1083D0D0-A275-4EE5-ACC0-B9271EF6F564}">
      <dgm:prSet/>
      <dgm:spPr/>
      <dgm:t>
        <a:bodyPr/>
        <a:lstStyle/>
        <a:p>
          <a:endParaRPr lang="ru-RU"/>
        </a:p>
      </dgm:t>
    </dgm:pt>
    <dgm:pt modelId="{C892AD35-2B1F-426D-8FB3-AE165D12C849}">
      <dgm:prSet custT="1"/>
      <dgm:spPr/>
      <dgm:t>
        <a:bodyPr/>
        <a:lstStyle/>
        <a:p>
          <a:pPr algn="ctr"/>
          <a:r>
            <a:rPr lang="ru-RU" sz="1800" b="0" i="0" dirty="0"/>
            <a:t>Чрезвычайные ситуации</a:t>
          </a:r>
        </a:p>
      </dgm:t>
    </dgm:pt>
    <dgm:pt modelId="{BFED6C08-41F5-4495-A5CB-9187A186620C}" type="parTrans" cxnId="{43547F28-753D-4AB9-A655-45A74D353EE7}">
      <dgm:prSet/>
      <dgm:spPr/>
      <dgm:t>
        <a:bodyPr/>
        <a:lstStyle/>
        <a:p>
          <a:endParaRPr lang="ru-RU"/>
        </a:p>
      </dgm:t>
    </dgm:pt>
    <dgm:pt modelId="{B41FBCF6-E0E0-4E72-9994-65641AD819AA}" type="sibTrans" cxnId="{43547F28-753D-4AB9-A655-45A74D353EE7}">
      <dgm:prSet/>
      <dgm:spPr/>
      <dgm:t>
        <a:bodyPr/>
        <a:lstStyle/>
        <a:p>
          <a:endParaRPr lang="ru-RU"/>
        </a:p>
      </dgm:t>
    </dgm:pt>
    <dgm:pt modelId="{D9E3056C-16ED-4D0D-A186-C9905E616ACF}" type="pres">
      <dgm:prSet presAssocID="{D029B8A2-884D-405E-A415-7FB7ED3EE87F}" presName="linearFlow" presStyleCnt="0">
        <dgm:presLayoutVars>
          <dgm:dir/>
          <dgm:resizeHandles val="exact"/>
        </dgm:presLayoutVars>
      </dgm:prSet>
      <dgm:spPr/>
    </dgm:pt>
    <dgm:pt modelId="{053BBA58-1808-447E-A2BE-D6341089FF82}" type="pres">
      <dgm:prSet presAssocID="{63E82DB3-9578-4019-BBEB-BC8776D159C8}" presName="composite" presStyleCnt="0"/>
      <dgm:spPr/>
    </dgm:pt>
    <dgm:pt modelId="{6B55ECAB-F10A-4DDF-AC37-387F97A361FA}" type="pres">
      <dgm:prSet presAssocID="{63E82DB3-9578-4019-BBEB-BC8776D159C8}" presName="imgShp" presStyleLbl="fgImgPlace1" presStyleIdx="0" presStyleCnt="10"/>
      <dgm:spPr/>
    </dgm:pt>
    <dgm:pt modelId="{F218AF02-9B14-4D82-B9CD-6231EDC2A2D1}" type="pres">
      <dgm:prSet presAssocID="{63E82DB3-9578-4019-BBEB-BC8776D159C8}" presName="txShp" presStyleLbl="node1" presStyleIdx="0" presStyleCnt="10">
        <dgm:presLayoutVars>
          <dgm:bulletEnabled val="1"/>
        </dgm:presLayoutVars>
      </dgm:prSet>
      <dgm:spPr/>
    </dgm:pt>
    <dgm:pt modelId="{74069F42-0F3D-493D-BB7A-8A464BBA24FE}" type="pres">
      <dgm:prSet presAssocID="{ACFA0482-0B45-48B9-A9D3-75A5A550577E}" presName="spacing" presStyleCnt="0"/>
      <dgm:spPr/>
    </dgm:pt>
    <dgm:pt modelId="{6423639E-46C6-4342-9DE7-37C480720637}" type="pres">
      <dgm:prSet presAssocID="{4CBFB6C1-8670-4DA1-BED6-D63101347A0B}" presName="composite" presStyleCnt="0"/>
      <dgm:spPr/>
    </dgm:pt>
    <dgm:pt modelId="{DC5D3516-8202-4809-9E3C-7840A847755E}" type="pres">
      <dgm:prSet presAssocID="{4CBFB6C1-8670-4DA1-BED6-D63101347A0B}" presName="imgShp" presStyleLbl="fgImgPlace1" presStyleIdx="1" presStyleCnt="10"/>
      <dgm:spPr/>
    </dgm:pt>
    <dgm:pt modelId="{0064A705-8F03-4F3E-9050-53185780B100}" type="pres">
      <dgm:prSet presAssocID="{4CBFB6C1-8670-4DA1-BED6-D63101347A0B}" presName="txShp" presStyleLbl="node1" presStyleIdx="1" presStyleCnt="10">
        <dgm:presLayoutVars>
          <dgm:bulletEnabled val="1"/>
        </dgm:presLayoutVars>
      </dgm:prSet>
      <dgm:spPr/>
    </dgm:pt>
    <dgm:pt modelId="{BE03B102-91A1-404C-9D84-D472EACAA369}" type="pres">
      <dgm:prSet presAssocID="{D8EC6ED0-E7A6-4723-9FF4-0A8B9DAF9132}" presName="spacing" presStyleCnt="0"/>
      <dgm:spPr/>
    </dgm:pt>
    <dgm:pt modelId="{B14F8991-7834-4C8D-B1CF-379224654AEC}" type="pres">
      <dgm:prSet presAssocID="{8A463A98-C334-4FE8-8969-497A470179BB}" presName="composite" presStyleCnt="0"/>
      <dgm:spPr/>
    </dgm:pt>
    <dgm:pt modelId="{85CEEFAD-1FB8-40CC-89E2-CAD2F7166353}" type="pres">
      <dgm:prSet presAssocID="{8A463A98-C334-4FE8-8969-497A470179BB}" presName="imgShp" presStyleLbl="fgImgPlace1" presStyleIdx="2" presStyleCnt="10"/>
      <dgm:spPr/>
    </dgm:pt>
    <dgm:pt modelId="{28360DAA-8073-462D-9510-6A8EDEDEE12E}" type="pres">
      <dgm:prSet presAssocID="{8A463A98-C334-4FE8-8969-497A470179BB}" presName="txShp" presStyleLbl="node1" presStyleIdx="2" presStyleCnt="10">
        <dgm:presLayoutVars>
          <dgm:bulletEnabled val="1"/>
        </dgm:presLayoutVars>
      </dgm:prSet>
      <dgm:spPr/>
    </dgm:pt>
    <dgm:pt modelId="{624ED569-B34A-4165-9F3B-6C8691A100A3}" type="pres">
      <dgm:prSet presAssocID="{B597A0BD-D1BB-4B74-B367-E2F4035FE0A0}" presName="spacing" presStyleCnt="0"/>
      <dgm:spPr/>
    </dgm:pt>
    <dgm:pt modelId="{91386A93-B73F-4C94-9741-03FA268FFE4E}" type="pres">
      <dgm:prSet presAssocID="{BF8998C6-1F00-4085-ADAF-D91DECE851CC}" presName="composite" presStyleCnt="0"/>
      <dgm:spPr/>
    </dgm:pt>
    <dgm:pt modelId="{E29BCAE2-3B20-4BFC-B3CD-46C5E972B4B3}" type="pres">
      <dgm:prSet presAssocID="{BF8998C6-1F00-4085-ADAF-D91DECE851CC}" presName="imgShp" presStyleLbl="fgImgPlace1" presStyleIdx="3" presStyleCnt="10"/>
      <dgm:spPr/>
    </dgm:pt>
    <dgm:pt modelId="{05548FCB-F69C-4609-A4FE-B94DB6E8C591}" type="pres">
      <dgm:prSet presAssocID="{BF8998C6-1F00-4085-ADAF-D91DECE851CC}" presName="txShp" presStyleLbl="node1" presStyleIdx="3" presStyleCnt="10">
        <dgm:presLayoutVars>
          <dgm:bulletEnabled val="1"/>
        </dgm:presLayoutVars>
      </dgm:prSet>
      <dgm:spPr/>
    </dgm:pt>
    <dgm:pt modelId="{3039E181-E08F-4C1B-889E-448BD1AC42A4}" type="pres">
      <dgm:prSet presAssocID="{C947BC75-54E0-4346-B59C-277F4BCB9DFC}" presName="spacing" presStyleCnt="0"/>
      <dgm:spPr/>
    </dgm:pt>
    <dgm:pt modelId="{B9380881-D199-4B17-B98B-9B3088A3921A}" type="pres">
      <dgm:prSet presAssocID="{435EEC55-8809-47D2-9286-1E490C33188E}" presName="composite" presStyleCnt="0"/>
      <dgm:spPr/>
    </dgm:pt>
    <dgm:pt modelId="{09CD0C55-905F-4D77-8B35-8770F227B91E}" type="pres">
      <dgm:prSet presAssocID="{435EEC55-8809-47D2-9286-1E490C33188E}" presName="imgShp" presStyleLbl="fgImgPlace1" presStyleIdx="4" presStyleCnt="10"/>
      <dgm:spPr/>
    </dgm:pt>
    <dgm:pt modelId="{EFD5C5CE-3938-465C-A743-6E27040EA299}" type="pres">
      <dgm:prSet presAssocID="{435EEC55-8809-47D2-9286-1E490C33188E}" presName="txShp" presStyleLbl="node1" presStyleIdx="4" presStyleCnt="10">
        <dgm:presLayoutVars>
          <dgm:bulletEnabled val="1"/>
        </dgm:presLayoutVars>
      </dgm:prSet>
      <dgm:spPr/>
    </dgm:pt>
    <dgm:pt modelId="{1C233A89-3532-4DB0-AA9B-23D8CB2D7836}" type="pres">
      <dgm:prSet presAssocID="{E2374199-4C6E-404F-8BF7-25D588AED0BE}" presName="spacing" presStyleCnt="0"/>
      <dgm:spPr/>
    </dgm:pt>
    <dgm:pt modelId="{10C42FA9-FCEF-4D84-930C-5D87D8F7583F}" type="pres">
      <dgm:prSet presAssocID="{08E959B0-F1FE-45B3-90EF-0B544C0B57DA}" presName="composite" presStyleCnt="0"/>
      <dgm:spPr/>
    </dgm:pt>
    <dgm:pt modelId="{C8E6103A-EBFC-4559-BB76-F55993253AD9}" type="pres">
      <dgm:prSet presAssocID="{08E959B0-F1FE-45B3-90EF-0B544C0B57DA}" presName="imgShp" presStyleLbl="fgImgPlace1" presStyleIdx="5" presStyleCnt="10"/>
      <dgm:spPr/>
    </dgm:pt>
    <dgm:pt modelId="{4E33561C-13D5-45E1-A46D-A832C43A9EA0}" type="pres">
      <dgm:prSet presAssocID="{08E959B0-F1FE-45B3-90EF-0B544C0B57DA}" presName="txShp" presStyleLbl="node1" presStyleIdx="5" presStyleCnt="10">
        <dgm:presLayoutVars>
          <dgm:bulletEnabled val="1"/>
        </dgm:presLayoutVars>
      </dgm:prSet>
      <dgm:spPr/>
    </dgm:pt>
    <dgm:pt modelId="{5F16CA42-7003-4B6C-8FDE-124D68D93663}" type="pres">
      <dgm:prSet presAssocID="{DFAB7314-B207-43AA-817D-73DFD2325BF0}" presName="spacing" presStyleCnt="0"/>
      <dgm:spPr/>
    </dgm:pt>
    <dgm:pt modelId="{7A756C62-097E-4E42-A2BD-BD073D1EAF7D}" type="pres">
      <dgm:prSet presAssocID="{E725C166-6743-47D5-9999-E44C2573B51D}" presName="composite" presStyleCnt="0"/>
      <dgm:spPr/>
    </dgm:pt>
    <dgm:pt modelId="{5DAE35EF-B087-421A-8C1A-88B1172C1576}" type="pres">
      <dgm:prSet presAssocID="{E725C166-6743-47D5-9999-E44C2573B51D}" presName="imgShp" presStyleLbl="fgImgPlace1" presStyleIdx="6" presStyleCnt="10"/>
      <dgm:spPr/>
    </dgm:pt>
    <dgm:pt modelId="{0FD4EB5D-8E92-4A00-BAE6-4877F57021DD}" type="pres">
      <dgm:prSet presAssocID="{E725C166-6743-47D5-9999-E44C2573B51D}" presName="txShp" presStyleLbl="node1" presStyleIdx="6" presStyleCnt="10">
        <dgm:presLayoutVars>
          <dgm:bulletEnabled val="1"/>
        </dgm:presLayoutVars>
      </dgm:prSet>
      <dgm:spPr/>
    </dgm:pt>
    <dgm:pt modelId="{D94F22F5-0D66-4A23-8BAA-E59F043A31D6}" type="pres">
      <dgm:prSet presAssocID="{9A8880AA-DB74-440C-A14B-6D4A98904960}" presName="spacing" presStyleCnt="0"/>
      <dgm:spPr/>
    </dgm:pt>
    <dgm:pt modelId="{48A063C4-3618-4766-81EB-E15B53D95451}" type="pres">
      <dgm:prSet presAssocID="{7431B2DE-E45E-4673-8E3F-B8DB5E31BE14}" presName="composite" presStyleCnt="0"/>
      <dgm:spPr/>
    </dgm:pt>
    <dgm:pt modelId="{32DC0FA0-5197-4313-B6CF-216D65C2505B}" type="pres">
      <dgm:prSet presAssocID="{7431B2DE-E45E-4673-8E3F-B8DB5E31BE14}" presName="imgShp" presStyleLbl="fgImgPlace1" presStyleIdx="7" presStyleCnt="10"/>
      <dgm:spPr/>
    </dgm:pt>
    <dgm:pt modelId="{0DC60E81-DB9B-4EFC-88A4-7C9D04521CBC}" type="pres">
      <dgm:prSet presAssocID="{7431B2DE-E45E-4673-8E3F-B8DB5E31BE14}" presName="txShp" presStyleLbl="node1" presStyleIdx="7" presStyleCnt="10">
        <dgm:presLayoutVars>
          <dgm:bulletEnabled val="1"/>
        </dgm:presLayoutVars>
      </dgm:prSet>
      <dgm:spPr/>
    </dgm:pt>
    <dgm:pt modelId="{CF96BEB4-0533-47FD-9368-E6150772E5DD}" type="pres">
      <dgm:prSet presAssocID="{83114BC7-E2AB-46C0-926C-36653E2BBBF7}" presName="spacing" presStyleCnt="0"/>
      <dgm:spPr/>
    </dgm:pt>
    <dgm:pt modelId="{5E6B7C14-EA9D-4B14-8FCE-F4D69A7DEA6A}" type="pres">
      <dgm:prSet presAssocID="{BADEC8B2-6496-4998-BAC0-12298E8162F5}" presName="composite" presStyleCnt="0"/>
      <dgm:spPr/>
    </dgm:pt>
    <dgm:pt modelId="{1229F68B-3FA2-49E2-B396-E00A48E099A1}" type="pres">
      <dgm:prSet presAssocID="{BADEC8B2-6496-4998-BAC0-12298E8162F5}" presName="imgShp" presStyleLbl="fgImgPlace1" presStyleIdx="8" presStyleCnt="10"/>
      <dgm:spPr/>
    </dgm:pt>
    <dgm:pt modelId="{84E0F882-4CA0-4B2E-B5BC-553598F3FEA8}" type="pres">
      <dgm:prSet presAssocID="{BADEC8B2-6496-4998-BAC0-12298E8162F5}" presName="txShp" presStyleLbl="node1" presStyleIdx="8" presStyleCnt="10">
        <dgm:presLayoutVars>
          <dgm:bulletEnabled val="1"/>
        </dgm:presLayoutVars>
      </dgm:prSet>
      <dgm:spPr/>
    </dgm:pt>
    <dgm:pt modelId="{F8B375CF-0C27-49A0-AD7F-EECC72DAEA8D}" type="pres">
      <dgm:prSet presAssocID="{B81D7C17-EC0F-4D35-BD70-2CC6D10339A3}" presName="spacing" presStyleCnt="0"/>
      <dgm:spPr/>
    </dgm:pt>
    <dgm:pt modelId="{4BD98687-C87B-4EB9-904E-AF45BA5E6A2C}" type="pres">
      <dgm:prSet presAssocID="{C892AD35-2B1F-426D-8FB3-AE165D12C849}" presName="composite" presStyleCnt="0"/>
      <dgm:spPr/>
    </dgm:pt>
    <dgm:pt modelId="{3AC7B964-341C-4C69-947D-9BC5B5610707}" type="pres">
      <dgm:prSet presAssocID="{C892AD35-2B1F-426D-8FB3-AE165D12C849}" presName="imgShp" presStyleLbl="fgImgPlace1" presStyleIdx="9" presStyleCnt="10"/>
      <dgm:spPr/>
    </dgm:pt>
    <dgm:pt modelId="{D8735141-B5EF-42D1-9870-A59623EEC5EC}" type="pres">
      <dgm:prSet presAssocID="{C892AD35-2B1F-426D-8FB3-AE165D12C849}" presName="txShp" presStyleLbl="node1" presStyleIdx="9" presStyleCnt="10">
        <dgm:presLayoutVars>
          <dgm:bulletEnabled val="1"/>
        </dgm:presLayoutVars>
      </dgm:prSet>
      <dgm:spPr/>
    </dgm:pt>
  </dgm:ptLst>
  <dgm:cxnLst>
    <dgm:cxn modelId="{934AF309-7C1D-45D3-B585-D0FC6F3E61D3}" srcId="{D029B8A2-884D-405E-A415-7FB7ED3EE87F}" destId="{7431B2DE-E45E-4673-8E3F-B8DB5E31BE14}" srcOrd="7" destOrd="0" parTransId="{75ED4D42-D9DE-44C0-ABBD-1FAC9D952C4D}" sibTransId="{83114BC7-E2AB-46C0-926C-36653E2BBBF7}"/>
    <dgm:cxn modelId="{94359C1D-98FB-48F2-8109-837AFA817675}" type="presOf" srcId="{4CBFB6C1-8670-4DA1-BED6-D63101347A0B}" destId="{0064A705-8F03-4F3E-9050-53185780B100}" srcOrd="0" destOrd="0" presId="urn:microsoft.com/office/officeart/2005/8/layout/vList3#1"/>
    <dgm:cxn modelId="{53A4181F-FEED-4F5D-A7F3-B61142899E91}" srcId="{D029B8A2-884D-405E-A415-7FB7ED3EE87F}" destId="{435EEC55-8809-47D2-9286-1E490C33188E}" srcOrd="4" destOrd="0" parTransId="{C485B2B9-865E-407C-A9E9-2A1C94533300}" sibTransId="{E2374199-4C6E-404F-8BF7-25D588AED0BE}"/>
    <dgm:cxn modelId="{43547F28-753D-4AB9-A655-45A74D353EE7}" srcId="{D029B8A2-884D-405E-A415-7FB7ED3EE87F}" destId="{C892AD35-2B1F-426D-8FB3-AE165D12C849}" srcOrd="9" destOrd="0" parTransId="{BFED6C08-41F5-4495-A5CB-9187A186620C}" sibTransId="{B41FBCF6-E0E0-4E72-9994-65641AD819AA}"/>
    <dgm:cxn modelId="{0AB66534-3FED-4945-96C7-7C3D53085E6E}" type="presOf" srcId="{7431B2DE-E45E-4673-8E3F-B8DB5E31BE14}" destId="{0DC60E81-DB9B-4EFC-88A4-7C9D04521CBC}" srcOrd="0" destOrd="0" presId="urn:microsoft.com/office/officeart/2005/8/layout/vList3#1"/>
    <dgm:cxn modelId="{9C2D5D3F-911E-461C-89A8-2F9728F283FA}" srcId="{D029B8A2-884D-405E-A415-7FB7ED3EE87F}" destId="{08E959B0-F1FE-45B3-90EF-0B544C0B57DA}" srcOrd="5" destOrd="0" parTransId="{49CE04AA-F161-4353-876C-177BF6C9970F}" sibTransId="{DFAB7314-B207-43AA-817D-73DFD2325BF0}"/>
    <dgm:cxn modelId="{BA4E114E-0712-4BE6-92CA-782FDF64F7D5}" type="presOf" srcId="{BF8998C6-1F00-4085-ADAF-D91DECE851CC}" destId="{05548FCB-F69C-4609-A4FE-B94DB6E8C591}" srcOrd="0" destOrd="0" presId="urn:microsoft.com/office/officeart/2005/8/layout/vList3#1"/>
    <dgm:cxn modelId="{5BC6C570-AE03-4455-8D5D-DED8A182E361}" type="presOf" srcId="{E725C166-6743-47D5-9999-E44C2573B51D}" destId="{0FD4EB5D-8E92-4A00-BAE6-4877F57021DD}" srcOrd="0" destOrd="0" presId="urn:microsoft.com/office/officeart/2005/8/layout/vList3#1"/>
    <dgm:cxn modelId="{B0062751-6019-46A1-9BC9-47E82AF2D08C}" type="presOf" srcId="{BADEC8B2-6496-4998-BAC0-12298E8162F5}" destId="{84E0F882-4CA0-4B2E-B5BC-553598F3FEA8}" srcOrd="0" destOrd="0" presId="urn:microsoft.com/office/officeart/2005/8/layout/vList3#1"/>
    <dgm:cxn modelId="{5ED22576-F8F2-48A7-BD20-84AAC7327186}" srcId="{D029B8A2-884D-405E-A415-7FB7ED3EE87F}" destId="{BF8998C6-1F00-4085-ADAF-D91DECE851CC}" srcOrd="3" destOrd="0" parTransId="{45A07B7D-FE94-4999-950E-38C076D82A9C}" sibTransId="{C947BC75-54E0-4346-B59C-277F4BCB9DFC}"/>
    <dgm:cxn modelId="{AE68417F-A5E5-4434-ABF3-B84BEDA3DC64}" type="presOf" srcId="{63E82DB3-9578-4019-BBEB-BC8776D159C8}" destId="{F218AF02-9B14-4D82-B9CD-6231EDC2A2D1}" srcOrd="0" destOrd="0" presId="urn:microsoft.com/office/officeart/2005/8/layout/vList3#1"/>
    <dgm:cxn modelId="{C5A3E694-3D1C-46D6-9B46-4FE8B7496B5E}" srcId="{D029B8A2-884D-405E-A415-7FB7ED3EE87F}" destId="{4CBFB6C1-8670-4DA1-BED6-D63101347A0B}" srcOrd="1" destOrd="0" parTransId="{3A25E130-31A3-4D3F-B73E-E1FD9D824531}" sibTransId="{D8EC6ED0-E7A6-4723-9FF4-0A8B9DAF9132}"/>
    <dgm:cxn modelId="{B68085AD-D944-482B-9B54-FBEE2F822216}" srcId="{D029B8A2-884D-405E-A415-7FB7ED3EE87F}" destId="{8A463A98-C334-4FE8-8969-497A470179BB}" srcOrd="2" destOrd="0" parTransId="{0F7DBEAD-2A8D-4ED5-8A97-8645C95F88C8}" sibTransId="{B597A0BD-D1BB-4B74-B367-E2F4035FE0A0}"/>
    <dgm:cxn modelId="{F0DCEDB5-AC3C-43BD-AB4F-DFF09E5991C5}" type="presOf" srcId="{C892AD35-2B1F-426D-8FB3-AE165D12C849}" destId="{D8735141-B5EF-42D1-9870-A59623EEC5EC}" srcOrd="0" destOrd="0" presId="urn:microsoft.com/office/officeart/2005/8/layout/vList3#1"/>
    <dgm:cxn modelId="{31CD38B7-0AEF-4D0A-9E87-B2F424A5ADBD}" srcId="{D029B8A2-884D-405E-A415-7FB7ED3EE87F}" destId="{E725C166-6743-47D5-9999-E44C2573B51D}" srcOrd="6" destOrd="0" parTransId="{05608DF0-8F79-4F15-AD9E-2445FCDF16E4}" sibTransId="{9A8880AA-DB74-440C-A14B-6D4A98904960}"/>
    <dgm:cxn modelId="{786214C2-E374-4DF6-AAE1-9E67A18FB38A}" srcId="{D029B8A2-884D-405E-A415-7FB7ED3EE87F}" destId="{63E82DB3-9578-4019-BBEB-BC8776D159C8}" srcOrd="0" destOrd="0" parTransId="{C5DE0DDC-23EC-43CB-9FB9-B15768796ED9}" sibTransId="{ACFA0482-0B45-48B9-A9D3-75A5A550577E}"/>
    <dgm:cxn modelId="{1083D0D0-A275-4EE5-ACC0-B9271EF6F564}" srcId="{D029B8A2-884D-405E-A415-7FB7ED3EE87F}" destId="{BADEC8B2-6496-4998-BAC0-12298E8162F5}" srcOrd="8" destOrd="0" parTransId="{46D6A4E0-CA9B-4723-B075-E29417C14473}" sibTransId="{B81D7C17-EC0F-4D35-BD70-2CC6D10339A3}"/>
    <dgm:cxn modelId="{9426AFD5-B91B-425A-8281-33B7DD7FC211}" type="presOf" srcId="{08E959B0-F1FE-45B3-90EF-0B544C0B57DA}" destId="{4E33561C-13D5-45E1-A46D-A832C43A9EA0}" srcOrd="0" destOrd="0" presId="urn:microsoft.com/office/officeart/2005/8/layout/vList3#1"/>
    <dgm:cxn modelId="{102741D6-CEF1-4B23-9CDC-F7FA0EAD2CDC}" type="presOf" srcId="{8A463A98-C334-4FE8-8969-497A470179BB}" destId="{28360DAA-8073-462D-9510-6A8EDEDEE12E}" srcOrd="0" destOrd="0" presId="urn:microsoft.com/office/officeart/2005/8/layout/vList3#1"/>
    <dgm:cxn modelId="{59B47CE8-A783-4FC6-8884-7B343911FD4D}" type="presOf" srcId="{D029B8A2-884D-405E-A415-7FB7ED3EE87F}" destId="{D9E3056C-16ED-4D0D-A186-C9905E616ACF}" srcOrd="0" destOrd="0" presId="urn:microsoft.com/office/officeart/2005/8/layout/vList3#1"/>
    <dgm:cxn modelId="{6023C9F9-6200-4AF4-B947-B9EB86A1CC8F}" type="presOf" srcId="{435EEC55-8809-47D2-9286-1E490C33188E}" destId="{EFD5C5CE-3938-465C-A743-6E27040EA299}" srcOrd="0" destOrd="0" presId="urn:microsoft.com/office/officeart/2005/8/layout/vList3#1"/>
    <dgm:cxn modelId="{8EE52E9D-2F02-45AF-94B9-783D467499CB}" type="presParOf" srcId="{D9E3056C-16ED-4D0D-A186-C9905E616ACF}" destId="{053BBA58-1808-447E-A2BE-D6341089FF82}" srcOrd="0" destOrd="0" presId="urn:microsoft.com/office/officeart/2005/8/layout/vList3#1"/>
    <dgm:cxn modelId="{1CC7A17E-FCC8-4A4F-97B0-03D04F6248CC}" type="presParOf" srcId="{053BBA58-1808-447E-A2BE-D6341089FF82}" destId="{6B55ECAB-F10A-4DDF-AC37-387F97A361FA}" srcOrd="0" destOrd="0" presId="urn:microsoft.com/office/officeart/2005/8/layout/vList3#1"/>
    <dgm:cxn modelId="{1A2A2353-176A-485B-990E-3D884D2D21D5}" type="presParOf" srcId="{053BBA58-1808-447E-A2BE-D6341089FF82}" destId="{F218AF02-9B14-4D82-B9CD-6231EDC2A2D1}" srcOrd="1" destOrd="0" presId="urn:microsoft.com/office/officeart/2005/8/layout/vList3#1"/>
    <dgm:cxn modelId="{88F38BD4-BB85-446A-B810-63BE078EC4C8}" type="presParOf" srcId="{D9E3056C-16ED-4D0D-A186-C9905E616ACF}" destId="{74069F42-0F3D-493D-BB7A-8A464BBA24FE}" srcOrd="1" destOrd="0" presId="urn:microsoft.com/office/officeart/2005/8/layout/vList3#1"/>
    <dgm:cxn modelId="{D8D5B865-68E2-4B07-B907-4420D1E8A8D3}" type="presParOf" srcId="{D9E3056C-16ED-4D0D-A186-C9905E616ACF}" destId="{6423639E-46C6-4342-9DE7-37C480720637}" srcOrd="2" destOrd="0" presId="urn:microsoft.com/office/officeart/2005/8/layout/vList3#1"/>
    <dgm:cxn modelId="{1B4C41D4-B296-4DB1-97FC-D5C9056492A7}" type="presParOf" srcId="{6423639E-46C6-4342-9DE7-37C480720637}" destId="{DC5D3516-8202-4809-9E3C-7840A847755E}" srcOrd="0" destOrd="0" presId="urn:microsoft.com/office/officeart/2005/8/layout/vList3#1"/>
    <dgm:cxn modelId="{DB00F6D6-F4E1-4AED-8F76-80926566BE7A}" type="presParOf" srcId="{6423639E-46C6-4342-9DE7-37C480720637}" destId="{0064A705-8F03-4F3E-9050-53185780B100}" srcOrd="1" destOrd="0" presId="urn:microsoft.com/office/officeart/2005/8/layout/vList3#1"/>
    <dgm:cxn modelId="{472408BF-59B1-48CC-ABF5-DD853CEC44AB}" type="presParOf" srcId="{D9E3056C-16ED-4D0D-A186-C9905E616ACF}" destId="{BE03B102-91A1-404C-9D84-D472EACAA369}" srcOrd="3" destOrd="0" presId="urn:microsoft.com/office/officeart/2005/8/layout/vList3#1"/>
    <dgm:cxn modelId="{056BA7F9-A283-43DF-9E30-F05A88C54C04}" type="presParOf" srcId="{D9E3056C-16ED-4D0D-A186-C9905E616ACF}" destId="{B14F8991-7834-4C8D-B1CF-379224654AEC}" srcOrd="4" destOrd="0" presId="urn:microsoft.com/office/officeart/2005/8/layout/vList3#1"/>
    <dgm:cxn modelId="{A6AEF794-8295-4DD0-9654-A3FA7AFE76F3}" type="presParOf" srcId="{B14F8991-7834-4C8D-B1CF-379224654AEC}" destId="{85CEEFAD-1FB8-40CC-89E2-CAD2F7166353}" srcOrd="0" destOrd="0" presId="urn:microsoft.com/office/officeart/2005/8/layout/vList3#1"/>
    <dgm:cxn modelId="{3DFE1619-988A-4A86-ABCB-63E4C6DFDA7A}" type="presParOf" srcId="{B14F8991-7834-4C8D-B1CF-379224654AEC}" destId="{28360DAA-8073-462D-9510-6A8EDEDEE12E}" srcOrd="1" destOrd="0" presId="urn:microsoft.com/office/officeart/2005/8/layout/vList3#1"/>
    <dgm:cxn modelId="{7D52DD9B-18D9-4A0E-87EB-0B88402C13C7}" type="presParOf" srcId="{D9E3056C-16ED-4D0D-A186-C9905E616ACF}" destId="{624ED569-B34A-4165-9F3B-6C8691A100A3}" srcOrd="5" destOrd="0" presId="urn:microsoft.com/office/officeart/2005/8/layout/vList3#1"/>
    <dgm:cxn modelId="{0E77FA02-D02C-45F5-9CEB-D59182F7AF13}" type="presParOf" srcId="{D9E3056C-16ED-4D0D-A186-C9905E616ACF}" destId="{91386A93-B73F-4C94-9741-03FA268FFE4E}" srcOrd="6" destOrd="0" presId="urn:microsoft.com/office/officeart/2005/8/layout/vList3#1"/>
    <dgm:cxn modelId="{558E9D96-6448-484F-A404-37FFC1D19260}" type="presParOf" srcId="{91386A93-B73F-4C94-9741-03FA268FFE4E}" destId="{E29BCAE2-3B20-4BFC-B3CD-46C5E972B4B3}" srcOrd="0" destOrd="0" presId="urn:microsoft.com/office/officeart/2005/8/layout/vList3#1"/>
    <dgm:cxn modelId="{37661A48-4025-4C8D-A7A5-FD55460E5F25}" type="presParOf" srcId="{91386A93-B73F-4C94-9741-03FA268FFE4E}" destId="{05548FCB-F69C-4609-A4FE-B94DB6E8C591}" srcOrd="1" destOrd="0" presId="urn:microsoft.com/office/officeart/2005/8/layout/vList3#1"/>
    <dgm:cxn modelId="{7372D3D9-3547-4FEE-8B76-7655CC42AFEC}" type="presParOf" srcId="{D9E3056C-16ED-4D0D-A186-C9905E616ACF}" destId="{3039E181-E08F-4C1B-889E-448BD1AC42A4}" srcOrd="7" destOrd="0" presId="urn:microsoft.com/office/officeart/2005/8/layout/vList3#1"/>
    <dgm:cxn modelId="{C7BEEF5A-0DC7-4FBC-AF65-E30FDFAF2B87}" type="presParOf" srcId="{D9E3056C-16ED-4D0D-A186-C9905E616ACF}" destId="{B9380881-D199-4B17-B98B-9B3088A3921A}" srcOrd="8" destOrd="0" presId="urn:microsoft.com/office/officeart/2005/8/layout/vList3#1"/>
    <dgm:cxn modelId="{23B6D62F-64BC-4492-A2C5-57D57F149733}" type="presParOf" srcId="{B9380881-D199-4B17-B98B-9B3088A3921A}" destId="{09CD0C55-905F-4D77-8B35-8770F227B91E}" srcOrd="0" destOrd="0" presId="urn:microsoft.com/office/officeart/2005/8/layout/vList3#1"/>
    <dgm:cxn modelId="{BF38E446-34AB-43D4-B08D-9BFA74DDC095}" type="presParOf" srcId="{B9380881-D199-4B17-B98B-9B3088A3921A}" destId="{EFD5C5CE-3938-465C-A743-6E27040EA299}" srcOrd="1" destOrd="0" presId="urn:microsoft.com/office/officeart/2005/8/layout/vList3#1"/>
    <dgm:cxn modelId="{07D719BA-40E2-40D4-A2F5-527422C6095C}" type="presParOf" srcId="{D9E3056C-16ED-4D0D-A186-C9905E616ACF}" destId="{1C233A89-3532-4DB0-AA9B-23D8CB2D7836}" srcOrd="9" destOrd="0" presId="urn:microsoft.com/office/officeart/2005/8/layout/vList3#1"/>
    <dgm:cxn modelId="{DC185F68-972B-46D6-96AC-C53C316E5A79}" type="presParOf" srcId="{D9E3056C-16ED-4D0D-A186-C9905E616ACF}" destId="{10C42FA9-FCEF-4D84-930C-5D87D8F7583F}" srcOrd="10" destOrd="0" presId="urn:microsoft.com/office/officeart/2005/8/layout/vList3#1"/>
    <dgm:cxn modelId="{9DE3472C-B3D8-41FD-8022-4045BE8C43C5}" type="presParOf" srcId="{10C42FA9-FCEF-4D84-930C-5D87D8F7583F}" destId="{C8E6103A-EBFC-4559-BB76-F55993253AD9}" srcOrd="0" destOrd="0" presId="urn:microsoft.com/office/officeart/2005/8/layout/vList3#1"/>
    <dgm:cxn modelId="{EB72633A-AA8B-49D3-B968-697FBEC69ABD}" type="presParOf" srcId="{10C42FA9-FCEF-4D84-930C-5D87D8F7583F}" destId="{4E33561C-13D5-45E1-A46D-A832C43A9EA0}" srcOrd="1" destOrd="0" presId="urn:microsoft.com/office/officeart/2005/8/layout/vList3#1"/>
    <dgm:cxn modelId="{756FD4D0-0753-453E-8DD8-D095714CC0F8}" type="presParOf" srcId="{D9E3056C-16ED-4D0D-A186-C9905E616ACF}" destId="{5F16CA42-7003-4B6C-8FDE-124D68D93663}" srcOrd="11" destOrd="0" presId="urn:microsoft.com/office/officeart/2005/8/layout/vList3#1"/>
    <dgm:cxn modelId="{2237EB3B-CDD7-4B5F-A703-FEB104B5480F}" type="presParOf" srcId="{D9E3056C-16ED-4D0D-A186-C9905E616ACF}" destId="{7A756C62-097E-4E42-A2BD-BD073D1EAF7D}" srcOrd="12" destOrd="0" presId="urn:microsoft.com/office/officeart/2005/8/layout/vList3#1"/>
    <dgm:cxn modelId="{417FDAA4-3574-40A2-84FC-6EAE4C183E6C}" type="presParOf" srcId="{7A756C62-097E-4E42-A2BD-BD073D1EAF7D}" destId="{5DAE35EF-B087-421A-8C1A-88B1172C1576}" srcOrd="0" destOrd="0" presId="urn:microsoft.com/office/officeart/2005/8/layout/vList3#1"/>
    <dgm:cxn modelId="{9A623B3A-51E1-4757-927E-A28FAE7D4700}" type="presParOf" srcId="{7A756C62-097E-4E42-A2BD-BD073D1EAF7D}" destId="{0FD4EB5D-8E92-4A00-BAE6-4877F57021DD}" srcOrd="1" destOrd="0" presId="urn:microsoft.com/office/officeart/2005/8/layout/vList3#1"/>
    <dgm:cxn modelId="{55A3A6A3-CB6A-4E2C-9D57-0F1B026B1202}" type="presParOf" srcId="{D9E3056C-16ED-4D0D-A186-C9905E616ACF}" destId="{D94F22F5-0D66-4A23-8BAA-E59F043A31D6}" srcOrd="13" destOrd="0" presId="urn:microsoft.com/office/officeart/2005/8/layout/vList3#1"/>
    <dgm:cxn modelId="{7EF75A8B-0B95-4BDF-9388-9E1493FA30CF}" type="presParOf" srcId="{D9E3056C-16ED-4D0D-A186-C9905E616ACF}" destId="{48A063C4-3618-4766-81EB-E15B53D95451}" srcOrd="14" destOrd="0" presId="urn:microsoft.com/office/officeart/2005/8/layout/vList3#1"/>
    <dgm:cxn modelId="{EE27D961-D6AC-4471-B6FB-8129E84BF438}" type="presParOf" srcId="{48A063C4-3618-4766-81EB-E15B53D95451}" destId="{32DC0FA0-5197-4313-B6CF-216D65C2505B}" srcOrd="0" destOrd="0" presId="urn:microsoft.com/office/officeart/2005/8/layout/vList3#1"/>
    <dgm:cxn modelId="{37EA1BDF-1171-4526-B3C2-795EC80CFF6E}" type="presParOf" srcId="{48A063C4-3618-4766-81EB-E15B53D95451}" destId="{0DC60E81-DB9B-4EFC-88A4-7C9D04521CBC}" srcOrd="1" destOrd="0" presId="urn:microsoft.com/office/officeart/2005/8/layout/vList3#1"/>
    <dgm:cxn modelId="{581D3DD1-CA38-4FB4-B270-DD63C8E16D14}" type="presParOf" srcId="{D9E3056C-16ED-4D0D-A186-C9905E616ACF}" destId="{CF96BEB4-0533-47FD-9368-E6150772E5DD}" srcOrd="15" destOrd="0" presId="urn:microsoft.com/office/officeart/2005/8/layout/vList3#1"/>
    <dgm:cxn modelId="{3C39671A-128E-464F-9927-ECDB5095072C}" type="presParOf" srcId="{D9E3056C-16ED-4D0D-A186-C9905E616ACF}" destId="{5E6B7C14-EA9D-4B14-8FCE-F4D69A7DEA6A}" srcOrd="16" destOrd="0" presId="urn:microsoft.com/office/officeart/2005/8/layout/vList3#1"/>
    <dgm:cxn modelId="{70134E1A-0858-4D45-AEF1-1989C14E99A8}" type="presParOf" srcId="{5E6B7C14-EA9D-4B14-8FCE-F4D69A7DEA6A}" destId="{1229F68B-3FA2-49E2-B396-E00A48E099A1}" srcOrd="0" destOrd="0" presId="urn:microsoft.com/office/officeart/2005/8/layout/vList3#1"/>
    <dgm:cxn modelId="{541058AD-DF9E-4171-B1A6-58B54726F9DC}" type="presParOf" srcId="{5E6B7C14-EA9D-4B14-8FCE-F4D69A7DEA6A}" destId="{84E0F882-4CA0-4B2E-B5BC-553598F3FEA8}" srcOrd="1" destOrd="0" presId="urn:microsoft.com/office/officeart/2005/8/layout/vList3#1"/>
    <dgm:cxn modelId="{1773263B-7F8F-4231-88ED-AF70F77FFE48}" type="presParOf" srcId="{D9E3056C-16ED-4D0D-A186-C9905E616ACF}" destId="{F8B375CF-0C27-49A0-AD7F-EECC72DAEA8D}" srcOrd="17" destOrd="0" presId="urn:microsoft.com/office/officeart/2005/8/layout/vList3#1"/>
    <dgm:cxn modelId="{B8E7AA69-D419-4E40-B85F-6F3721380140}" type="presParOf" srcId="{D9E3056C-16ED-4D0D-A186-C9905E616ACF}" destId="{4BD98687-C87B-4EB9-904E-AF45BA5E6A2C}" srcOrd="18" destOrd="0" presId="urn:microsoft.com/office/officeart/2005/8/layout/vList3#1"/>
    <dgm:cxn modelId="{B9B78F24-7FB2-4EC9-AE9B-E204CBBF2251}" type="presParOf" srcId="{4BD98687-C87B-4EB9-904E-AF45BA5E6A2C}" destId="{3AC7B964-341C-4C69-947D-9BC5B5610707}" srcOrd="0" destOrd="0" presId="urn:microsoft.com/office/officeart/2005/8/layout/vList3#1"/>
    <dgm:cxn modelId="{1161316C-E751-4607-9A65-DEBF091AD4A6}" type="presParOf" srcId="{4BD98687-C87B-4EB9-904E-AF45BA5E6A2C}" destId="{D8735141-B5EF-42D1-9870-A59623EEC5E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AF02-9B14-4D82-B9CD-6231EDC2A2D1}">
      <dsp:nvSpPr>
        <dsp:cNvPr id="0" name=""/>
        <dsp:cNvSpPr/>
      </dsp:nvSpPr>
      <dsp:spPr>
        <a:xfrm rot="10800000">
          <a:off x="1457931" y="1627"/>
          <a:ext cx="5509118" cy="2811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Картография и градостроительство</a:t>
          </a:r>
        </a:p>
      </dsp:txBody>
      <dsp:txXfrm rot="10800000">
        <a:off x="1528227" y="1627"/>
        <a:ext cx="5438822" cy="281185"/>
      </dsp:txXfrm>
    </dsp:sp>
    <dsp:sp modelId="{6B55ECAB-F10A-4DDF-AC37-387F97A361FA}">
      <dsp:nvSpPr>
        <dsp:cNvPr id="0" name=""/>
        <dsp:cNvSpPr/>
      </dsp:nvSpPr>
      <dsp:spPr>
        <a:xfrm>
          <a:off x="1317338" y="1627"/>
          <a:ext cx="281185" cy="28118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64A705-8F03-4F3E-9050-53185780B100}">
      <dsp:nvSpPr>
        <dsp:cNvPr id="0" name=""/>
        <dsp:cNvSpPr/>
      </dsp:nvSpPr>
      <dsp:spPr>
        <a:xfrm rot="10800000">
          <a:off x="1457931" y="366749"/>
          <a:ext cx="5509118" cy="281185"/>
        </a:xfrm>
        <a:prstGeom prst="homePlate">
          <a:avLst/>
        </a:prstGeom>
        <a:solidFill>
          <a:schemeClr val="accent3">
            <a:hueOff val="737669"/>
            <a:satOff val="-607"/>
            <a:lumOff val="6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Геодезия и Строительство</a:t>
          </a:r>
        </a:p>
      </dsp:txBody>
      <dsp:txXfrm rot="10800000">
        <a:off x="1528227" y="366749"/>
        <a:ext cx="5438822" cy="281185"/>
      </dsp:txXfrm>
    </dsp:sp>
    <dsp:sp modelId="{DC5D3516-8202-4809-9E3C-7840A847755E}">
      <dsp:nvSpPr>
        <dsp:cNvPr id="0" name=""/>
        <dsp:cNvSpPr/>
      </dsp:nvSpPr>
      <dsp:spPr>
        <a:xfrm>
          <a:off x="1317338" y="366749"/>
          <a:ext cx="281185" cy="281185"/>
        </a:xfrm>
        <a:prstGeom prst="ellipse">
          <a:avLst/>
        </a:prstGeom>
        <a:solidFill>
          <a:schemeClr val="accent3">
            <a:tint val="50000"/>
            <a:hueOff val="716298"/>
            <a:satOff val="276"/>
            <a:lumOff val="1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360DAA-8073-462D-9510-6A8EDEDEE12E}">
      <dsp:nvSpPr>
        <dsp:cNvPr id="0" name=""/>
        <dsp:cNvSpPr/>
      </dsp:nvSpPr>
      <dsp:spPr>
        <a:xfrm rot="10800000">
          <a:off x="1457931" y="731871"/>
          <a:ext cx="5509118" cy="281185"/>
        </a:xfrm>
        <a:prstGeom prst="homePlate">
          <a:avLst/>
        </a:prstGeom>
        <a:solidFill>
          <a:schemeClr val="accent3">
            <a:hueOff val="1475339"/>
            <a:satOff val="-1214"/>
            <a:lumOff val="13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Дорожное хозяйство</a:t>
          </a:r>
        </a:p>
      </dsp:txBody>
      <dsp:txXfrm rot="10800000">
        <a:off x="1528227" y="731871"/>
        <a:ext cx="5438822" cy="281185"/>
      </dsp:txXfrm>
    </dsp:sp>
    <dsp:sp modelId="{85CEEFAD-1FB8-40CC-89E2-CAD2F7166353}">
      <dsp:nvSpPr>
        <dsp:cNvPr id="0" name=""/>
        <dsp:cNvSpPr/>
      </dsp:nvSpPr>
      <dsp:spPr>
        <a:xfrm>
          <a:off x="1317338" y="731871"/>
          <a:ext cx="281185" cy="281185"/>
        </a:xfrm>
        <a:prstGeom prst="ellipse">
          <a:avLst/>
        </a:prstGeom>
        <a:solidFill>
          <a:schemeClr val="accent3">
            <a:tint val="50000"/>
            <a:hueOff val="1432596"/>
            <a:satOff val="552"/>
            <a:lumOff val="3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548FCB-F69C-4609-A4FE-B94DB6E8C591}">
      <dsp:nvSpPr>
        <dsp:cNvPr id="0" name=""/>
        <dsp:cNvSpPr/>
      </dsp:nvSpPr>
      <dsp:spPr>
        <a:xfrm rot="10800000">
          <a:off x="1457931" y="1096993"/>
          <a:ext cx="5509118" cy="281185"/>
        </a:xfrm>
        <a:prstGeom prst="homePlate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Нефтегазовый сектор</a:t>
          </a:r>
        </a:p>
      </dsp:txBody>
      <dsp:txXfrm rot="10800000">
        <a:off x="1528227" y="1096993"/>
        <a:ext cx="5438822" cy="281185"/>
      </dsp:txXfrm>
    </dsp:sp>
    <dsp:sp modelId="{E29BCAE2-3B20-4BFC-B3CD-46C5E972B4B3}">
      <dsp:nvSpPr>
        <dsp:cNvPr id="0" name=""/>
        <dsp:cNvSpPr/>
      </dsp:nvSpPr>
      <dsp:spPr>
        <a:xfrm>
          <a:off x="1317338" y="1096993"/>
          <a:ext cx="281185" cy="281185"/>
        </a:xfrm>
        <a:prstGeom prst="ellipse">
          <a:avLst/>
        </a:prstGeom>
        <a:solidFill>
          <a:schemeClr val="accent3">
            <a:tint val="50000"/>
            <a:hueOff val="2148894"/>
            <a:satOff val="827"/>
            <a:lumOff val="4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D5C5CE-3938-465C-A743-6E27040EA299}">
      <dsp:nvSpPr>
        <dsp:cNvPr id="0" name=""/>
        <dsp:cNvSpPr/>
      </dsp:nvSpPr>
      <dsp:spPr>
        <a:xfrm rot="10800000">
          <a:off x="1457931" y="1462115"/>
          <a:ext cx="5509118" cy="281185"/>
        </a:xfrm>
        <a:prstGeom prst="homePlate">
          <a:avLst/>
        </a:prstGeom>
        <a:solidFill>
          <a:schemeClr val="accent3">
            <a:hueOff val="2950678"/>
            <a:satOff val="-2427"/>
            <a:lumOff val="27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Энергетика</a:t>
          </a:r>
        </a:p>
      </dsp:txBody>
      <dsp:txXfrm rot="10800000">
        <a:off x="1528227" y="1462115"/>
        <a:ext cx="5438822" cy="281185"/>
      </dsp:txXfrm>
    </dsp:sp>
    <dsp:sp modelId="{09CD0C55-905F-4D77-8B35-8770F227B91E}">
      <dsp:nvSpPr>
        <dsp:cNvPr id="0" name=""/>
        <dsp:cNvSpPr/>
      </dsp:nvSpPr>
      <dsp:spPr>
        <a:xfrm>
          <a:off x="1317338" y="1462115"/>
          <a:ext cx="281185" cy="281185"/>
        </a:xfrm>
        <a:prstGeom prst="ellipse">
          <a:avLst/>
        </a:prstGeom>
        <a:solidFill>
          <a:schemeClr val="accent3">
            <a:tint val="50000"/>
            <a:hueOff val="2865191"/>
            <a:satOff val="1103"/>
            <a:lumOff val="6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33561C-13D5-45E1-A46D-A832C43A9EA0}">
      <dsp:nvSpPr>
        <dsp:cNvPr id="0" name=""/>
        <dsp:cNvSpPr/>
      </dsp:nvSpPr>
      <dsp:spPr>
        <a:xfrm rot="10800000">
          <a:off x="1457931" y="1827237"/>
          <a:ext cx="5509118" cy="281185"/>
        </a:xfrm>
        <a:prstGeom prst="homePlate">
          <a:avLst/>
        </a:prstGeom>
        <a:solidFill>
          <a:schemeClr val="accent3">
            <a:hueOff val="3688347"/>
            <a:satOff val="-3034"/>
            <a:lumOff val="33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Сельское хозяйство</a:t>
          </a:r>
        </a:p>
      </dsp:txBody>
      <dsp:txXfrm rot="10800000">
        <a:off x="1528227" y="1827237"/>
        <a:ext cx="5438822" cy="281185"/>
      </dsp:txXfrm>
    </dsp:sp>
    <dsp:sp modelId="{C8E6103A-EBFC-4559-BB76-F55993253AD9}">
      <dsp:nvSpPr>
        <dsp:cNvPr id="0" name=""/>
        <dsp:cNvSpPr/>
      </dsp:nvSpPr>
      <dsp:spPr>
        <a:xfrm>
          <a:off x="1317338" y="1827237"/>
          <a:ext cx="281185" cy="281185"/>
        </a:xfrm>
        <a:prstGeom prst="ellipse">
          <a:avLst/>
        </a:prstGeom>
        <a:solidFill>
          <a:schemeClr val="accent3">
            <a:tint val="50000"/>
            <a:hueOff val="3581489"/>
            <a:satOff val="1379"/>
            <a:lumOff val="7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D4EB5D-8E92-4A00-BAE6-4877F57021DD}">
      <dsp:nvSpPr>
        <dsp:cNvPr id="0" name=""/>
        <dsp:cNvSpPr/>
      </dsp:nvSpPr>
      <dsp:spPr>
        <a:xfrm rot="10800000">
          <a:off x="1457931" y="2192358"/>
          <a:ext cx="5509118" cy="281185"/>
        </a:xfrm>
        <a:prstGeom prst="homePlate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Лесное хозяйство</a:t>
          </a:r>
        </a:p>
      </dsp:txBody>
      <dsp:txXfrm rot="10800000">
        <a:off x="1528227" y="2192358"/>
        <a:ext cx="5438822" cy="281185"/>
      </dsp:txXfrm>
    </dsp:sp>
    <dsp:sp modelId="{5DAE35EF-B087-421A-8C1A-88B1172C1576}">
      <dsp:nvSpPr>
        <dsp:cNvPr id="0" name=""/>
        <dsp:cNvSpPr/>
      </dsp:nvSpPr>
      <dsp:spPr>
        <a:xfrm>
          <a:off x="1317338" y="2192358"/>
          <a:ext cx="281185" cy="281185"/>
        </a:xfrm>
        <a:prstGeom prst="ellipse">
          <a:avLst/>
        </a:prstGeom>
        <a:solidFill>
          <a:schemeClr val="accent3">
            <a:tint val="50000"/>
            <a:hueOff val="4297787"/>
            <a:satOff val="1655"/>
            <a:lumOff val="9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60E81-DB9B-4EFC-88A4-7C9D04521CBC}">
      <dsp:nvSpPr>
        <dsp:cNvPr id="0" name=""/>
        <dsp:cNvSpPr/>
      </dsp:nvSpPr>
      <dsp:spPr>
        <a:xfrm rot="10800000">
          <a:off x="1457931" y="2557480"/>
          <a:ext cx="5509118" cy="281185"/>
        </a:xfrm>
        <a:prstGeom prst="homePlate">
          <a:avLst/>
        </a:prstGeom>
        <a:solidFill>
          <a:schemeClr val="accent3">
            <a:hueOff val="5163686"/>
            <a:satOff val="-4247"/>
            <a:lumOff val="47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Водное хозяйство</a:t>
          </a:r>
        </a:p>
      </dsp:txBody>
      <dsp:txXfrm rot="10800000">
        <a:off x="1528227" y="2557480"/>
        <a:ext cx="5438822" cy="281185"/>
      </dsp:txXfrm>
    </dsp:sp>
    <dsp:sp modelId="{32DC0FA0-5197-4313-B6CF-216D65C2505B}">
      <dsp:nvSpPr>
        <dsp:cNvPr id="0" name=""/>
        <dsp:cNvSpPr/>
      </dsp:nvSpPr>
      <dsp:spPr>
        <a:xfrm>
          <a:off x="1317338" y="2557480"/>
          <a:ext cx="281185" cy="281185"/>
        </a:xfrm>
        <a:prstGeom prst="ellipse">
          <a:avLst/>
        </a:prstGeom>
        <a:solidFill>
          <a:schemeClr val="accent3">
            <a:tint val="50000"/>
            <a:hueOff val="5014085"/>
            <a:satOff val="1930"/>
            <a:lumOff val="10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E0F882-4CA0-4B2E-B5BC-553598F3FEA8}">
      <dsp:nvSpPr>
        <dsp:cNvPr id="0" name=""/>
        <dsp:cNvSpPr/>
      </dsp:nvSpPr>
      <dsp:spPr>
        <a:xfrm rot="10800000">
          <a:off x="1457931" y="2922602"/>
          <a:ext cx="5509118" cy="281185"/>
        </a:xfrm>
        <a:prstGeom prst="homePlate">
          <a:avLst/>
        </a:prstGeom>
        <a:solidFill>
          <a:schemeClr val="accent3">
            <a:hueOff val="5901356"/>
            <a:satOff val="-4854"/>
            <a:lumOff val="54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Охрана природы и экологический мониторинг</a:t>
          </a:r>
        </a:p>
      </dsp:txBody>
      <dsp:txXfrm rot="10800000">
        <a:off x="1528227" y="2922602"/>
        <a:ext cx="5438822" cy="281185"/>
      </dsp:txXfrm>
    </dsp:sp>
    <dsp:sp modelId="{1229F68B-3FA2-49E2-B396-E00A48E099A1}">
      <dsp:nvSpPr>
        <dsp:cNvPr id="0" name=""/>
        <dsp:cNvSpPr/>
      </dsp:nvSpPr>
      <dsp:spPr>
        <a:xfrm>
          <a:off x="1317338" y="2922602"/>
          <a:ext cx="281185" cy="281185"/>
        </a:xfrm>
        <a:prstGeom prst="ellipse">
          <a:avLst/>
        </a:prstGeom>
        <a:solidFill>
          <a:schemeClr val="accent3">
            <a:tint val="50000"/>
            <a:hueOff val="5730383"/>
            <a:satOff val="2206"/>
            <a:lumOff val="12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735141-B5EF-42D1-9870-A59623EEC5EC}">
      <dsp:nvSpPr>
        <dsp:cNvPr id="0" name=""/>
        <dsp:cNvSpPr/>
      </dsp:nvSpPr>
      <dsp:spPr>
        <a:xfrm rot="10800000">
          <a:off x="1457931" y="3287724"/>
          <a:ext cx="5509118" cy="281185"/>
        </a:xfrm>
        <a:prstGeom prst="homePlate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Чрезвычайные ситуации</a:t>
          </a:r>
        </a:p>
      </dsp:txBody>
      <dsp:txXfrm rot="10800000">
        <a:off x="1528227" y="3287724"/>
        <a:ext cx="5438822" cy="281185"/>
      </dsp:txXfrm>
    </dsp:sp>
    <dsp:sp modelId="{3AC7B964-341C-4C69-947D-9BC5B5610707}">
      <dsp:nvSpPr>
        <dsp:cNvPr id="0" name=""/>
        <dsp:cNvSpPr/>
      </dsp:nvSpPr>
      <dsp:spPr>
        <a:xfrm>
          <a:off x="1317338" y="3287724"/>
          <a:ext cx="281185" cy="281185"/>
        </a:xfrm>
        <a:prstGeom prst="ellipse">
          <a:avLst/>
        </a:prstGeom>
        <a:solidFill>
          <a:schemeClr val="accent3">
            <a:tint val="50000"/>
            <a:hueOff val="6446680"/>
            <a:satOff val="2482"/>
            <a:lumOff val="13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297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77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535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32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9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98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771527"/>
            <a:ext cx="6480720" cy="1152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3059832" y="4011910"/>
            <a:ext cx="540060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человеческих возможностей.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машины.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0" y="1640902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04575" y="2348054"/>
            <a:ext cx="590465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00B050"/>
                </a:solidFill>
              </a:rPr>
              <a:t>БЕСПИЛОТНЫЙ АВИАЦИОННЫЙ КОМПЛЕКС САМОЛЕТНОГО ТИПА </a:t>
            </a:r>
          </a:p>
        </p:txBody>
      </p:sp>
      <p:sp>
        <p:nvSpPr>
          <p:cNvPr id="9" name="Google Shape;110;p13">
            <a:extLst>
              <a:ext uri="{FF2B5EF4-FFF2-40B4-BE49-F238E27FC236}">
                <a16:creationId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802574" y="1491630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</p:spTree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2448A6-D47E-4B8D-92DE-CD1AD412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1181">
            <a:off x="263874" y="1183005"/>
            <a:ext cx="2762290" cy="1796487"/>
          </a:xfrm>
          <a:prstGeom prst="rect">
            <a:avLst/>
          </a:prstGeom>
        </p:spPr>
      </p:pic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sp>
        <p:nvSpPr>
          <p:cNvPr id="7" name="Google Shape;137;p16">
            <a:extLst>
              <a:ext uri="{FF2B5EF4-FFF2-40B4-BE49-F238E27FC236}">
                <a16:creationId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56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БЕСПИЛОТНЫЙ  АВИАЦИОННЫЙ  КОМПЛЕКС  ЗАО «АТК»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604D21-5073-4106-9FAC-FD44704BD2A2}"/>
              </a:ext>
            </a:extLst>
          </p:cNvPr>
          <p:cNvSpPr/>
          <p:nvPr/>
        </p:nvSpPr>
        <p:spPr>
          <a:xfrm>
            <a:off x="827584" y="2427734"/>
            <a:ext cx="513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БЛА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39A557-33CD-453F-A25D-CEB827C04490}"/>
              </a:ext>
            </a:extLst>
          </p:cNvPr>
          <p:cNvSpPr/>
          <p:nvPr/>
        </p:nvSpPr>
        <p:spPr>
          <a:xfrm>
            <a:off x="827584" y="3651870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НСУ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D3C383F-EED3-4434-924E-DF3224E5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9153"/>
              </p:ext>
            </p:extLst>
          </p:nvPr>
        </p:nvGraphicFramePr>
        <p:xfrm>
          <a:off x="2628873" y="2798690"/>
          <a:ext cx="5183487" cy="2118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83487">
                  <a:extLst>
                    <a:ext uri="{9D8B030D-6E8A-4147-A177-3AD203B41FA5}">
                      <a16:colId xmlns:a16="http://schemas.microsoft.com/office/drawing/2014/main" val="1846015234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Состав: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беспилотный летательный аппарат (БЛА) типа летающее крыло;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наземная станция управления (НСУ);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информационно-командная радиолиния (ИКРЛ);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целевые нагрузки (ЦН).</a:t>
                      </a:r>
                    </a:p>
                    <a:p>
                      <a:pPr algn="just"/>
                      <a:endParaRPr lang="en-GB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28625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6E48AEB-2897-4678-A941-161A7402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16751"/>
              </p:ext>
            </p:extLst>
          </p:nvPr>
        </p:nvGraphicFramePr>
        <p:xfrm>
          <a:off x="3635896" y="846361"/>
          <a:ext cx="2016224" cy="4600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846015234"/>
                    </a:ext>
                  </a:extLst>
                </a:gridCol>
              </a:tblGrid>
              <a:tr h="460021">
                <a:tc>
                  <a:txBody>
                    <a:bodyPr/>
                    <a:lstStyle/>
                    <a:p>
                      <a:pPr marL="0" indent="269875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БАК 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10-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V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28625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CBF41B-A1C8-46E5-BCD3-C1A232612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2" y="4064626"/>
            <a:ext cx="592733" cy="361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9E5751-9F4A-4DAD-A40A-47650AA4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" y="2643758"/>
            <a:ext cx="1333500" cy="98107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6C93AE8-E821-4998-B8E2-0F2D47372186}"/>
              </a:ext>
            </a:extLst>
          </p:cNvPr>
          <p:cNvSpPr/>
          <p:nvPr/>
        </p:nvSpPr>
        <p:spPr>
          <a:xfrm>
            <a:off x="2627784" y="152248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БАК предназначен для ведения аэросъемки с применением сменных целевых нагрузок (оптико-электронной аппаратуры наблюдения).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F9ED9A-2BD8-486A-A2D7-74AC815532C4}"/>
              </a:ext>
            </a:extLst>
          </p:cNvPr>
          <p:cNvSpPr/>
          <p:nvPr/>
        </p:nvSpPr>
        <p:spPr>
          <a:xfrm>
            <a:off x="850997" y="4515967"/>
            <a:ext cx="405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ЦН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308073279"/>
      </p:ext>
    </p:extLst>
  </p:cSld>
  <p:clrMapOvr>
    <a:masterClrMapping/>
  </p:clrMapOvr>
  <p:transition advTm="10121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sp>
        <p:nvSpPr>
          <p:cNvPr id="7" name="Google Shape;137;p16">
            <a:extLst>
              <a:ext uri="{FF2B5EF4-FFF2-40B4-BE49-F238E27FC236}">
                <a16:creationId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56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БЕСПИЛОТНЫЙ  АВИАЦИОННЫЙ  КОМПЛЕКС  ЗАО «АТК»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49E0AB2A-7F0F-4EF8-BFF7-E9EA37BE6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64674"/>
              </p:ext>
            </p:extLst>
          </p:nvPr>
        </p:nvGraphicFramePr>
        <p:xfrm>
          <a:off x="3066247" y="1563638"/>
          <a:ext cx="5443448" cy="280331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93785">
                  <a:extLst>
                    <a:ext uri="{9D8B030D-6E8A-4147-A177-3AD203B41FA5}">
                      <a16:colId xmlns:a16="http://schemas.microsoft.com/office/drawing/2014/main" val="6211491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444630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50860468"/>
                    </a:ext>
                  </a:extLst>
                </a:gridCol>
                <a:gridCol w="1201391">
                  <a:extLst>
                    <a:ext uri="{9D8B030D-6E8A-4147-A177-3AD203B41FA5}">
                      <a16:colId xmlns:a16="http://schemas.microsoft.com/office/drawing/2014/main" val="4038633745"/>
                    </a:ext>
                  </a:extLst>
                </a:gridCol>
              </a:tblGrid>
              <a:tr h="171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Тактико-технические характеристики </a:t>
                      </a:r>
                      <a:endParaRPr lang="en-GB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99262"/>
                  </a:ext>
                </a:extLst>
              </a:tr>
              <a:tr h="1908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Длина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800 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Размах крыла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3 500 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200358"/>
                  </a:ext>
                </a:extLst>
              </a:tr>
              <a:tr h="17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Взлетный вес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до 15 кг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Полезная нагрузка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solidFill>
                            <a:schemeClr val="tx1"/>
                          </a:solidFill>
                          <a:effectLst/>
                        </a:rPr>
                        <a:t>до 2 кг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32388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Крейсерская скорость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60-80 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Максимальная скорость полета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 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9563"/>
                  </a:ext>
                </a:extLst>
              </a:tr>
              <a:tr h="325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Максимальная дальность связи по радиоканалу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50 км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Допустимая скорость ветра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до 10 м/с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77675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Максимальная высота полета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3 000 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Рабочая высота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100-800 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15118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Время полета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4 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86389"/>
                  </a:ext>
                </a:extLst>
              </a:tr>
              <a:tr h="2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Двигатель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Электрический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762127"/>
                  </a:ext>
                </a:extLst>
              </a:tr>
              <a:tr h="22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Способ взлёта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ru-RU" sz="1000" kern="100" dirty="0">
                          <a:effectLst/>
                        </a:rPr>
                        <a:t>посадки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С помощью</a:t>
                      </a:r>
                      <a:r>
                        <a:rPr lang="ru-RU" sz="1000" kern="1200" baseline="0" dirty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эластичной катапульты</a:t>
                      </a:r>
                      <a:r>
                        <a:rPr lang="en-US" sz="1000" kern="1200" dirty="0">
                          <a:effectLst/>
                        </a:rPr>
                        <a:t>/</a:t>
                      </a:r>
                      <a:r>
                        <a:rPr lang="ru-RU" sz="1000" kern="1200" dirty="0">
                          <a:effectLst/>
                        </a:rPr>
                        <a:t>на парашюте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78602"/>
                  </a:ext>
                </a:extLst>
              </a:tr>
              <a:tr h="41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Целевая нагрузка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Доступны конфигурации: </a:t>
                      </a:r>
                      <a:r>
                        <a:rPr lang="ru-RU" sz="1000" dirty="0">
                          <a:effectLst/>
                          <a:sym typeface="Symbol" panose="05050102010706020507" pitchFamily="18" charset="2"/>
                        </a:rPr>
                        <a:t>ф</a:t>
                      </a:r>
                      <a:r>
                        <a:rPr lang="ru-RU" sz="1000" dirty="0">
                          <a:effectLst/>
                        </a:rPr>
                        <a:t>отоаппарат,</a:t>
                      </a:r>
                      <a:r>
                        <a:rPr lang="ru-RU" sz="1000" baseline="0" dirty="0">
                          <a:effectLst/>
                        </a:rPr>
                        <a:t>  мультиспектральная камера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ТВ-камера,  ИК-камера.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7728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8EE06AA-C686-4D9C-8BDD-4F977363F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21560"/>
              </p:ext>
            </p:extLst>
          </p:nvPr>
        </p:nvGraphicFramePr>
        <p:xfrm>
          <a:off x="3491879" y="883157"/>
          <a:ext cx="2590397" cy="4600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0397">
                  <a:extLst>
                    <a:ext uri="{9D8B030D-6E8A-4147-A177-3AD203B41FA5}">
                      <a16:colId xmlns:a16="http://schemas.microsoft.com/office/drawing/2014/main" val="1846015234"/>
                    </a:ext>
                  </a:extLst>
                </a:gridCol>
              </a:tblGrid>
              <a:tr h="460021">
                <a:tc>
                  <a:txBody>
                    <a:bodyPr/>
                    <a:lstStyle/>
                    <a:p>
                      <a:pPr marL="0" indent="269875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БАК 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A10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V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28625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301418"/>
            <a:ext cx="2578025" cy="20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4155926"/>
            <a:ext cx="1079572" cy="5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mview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624" y="2931790"/>
            <a:ext cx="1177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206467"/>
      </p:ext>
    </p:extLst>
  </p:cSld>
  <p:clrMapOvr>
    <a:masterClrMapping/>
  </p:clrMapOvr>
  <p:transition advTm="10121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1187624" y="398400"/>
            <a:ext cx="6696744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СФЕРЫ ПРИМЕНЕНИЯ БЕСПИЛОТНЫХ ТЕХНОЛОГИЙ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ЗАО «АТК» 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6577726"/>
              </p:ext>
            </p:extLst>
          </p:nvPr>
        </p:nvGraphicFramePr>
        <p:xfrm>
          <a:off x="395536" y="1275606"/>
          <a:ext cx="8284388" cy="357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8665128"/>
      </p:ext>
    </p:extLst>
  </p:cSld>
  <p:clrMapOvr>
    <a:masterClrMapping/>
  </p:clrMapOvr>
  <p:transition advTm="516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48883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ПРИМЕНЕНИЕ БЕСПИЛОТНЫХ ТЕХНОЛОГИЙ ЗАО «АТК»  ПОЗВОЛЯЕТ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259632" y="1563638"/>
            <a:ext cx="31509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467544" y="1614786"/>
            <a:ext cx="8208912" cy="2757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Снизить трудозатраты на обследование местности и объектов;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Обеспечить обследование труднодоступных участков;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Проводить узконаправленные и комплексные исследования  площадей с использованием различных целевых нагрузок БЛА;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Повысить эффективность деятельности предприятий.</a:t>
            </a: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896796"/>
      </p:ext>
    </p:extLst>
  </p:cSld>
  <p:clrMapOvr>
    <a:masterClrMapping/>
  </p:clrMapOvr>
  <p:transition advTm="52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915566"/>
            <a:ext cx="648072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4" y="1568894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15816" y="2355726"/>
            <a:ext cx="6120680" cy="8717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Приглашаем к сотрудничеству</a:t>
            </a:r>
          </a:p>
        </p:txBody>
      </p:sp>
      <p:sp>
        <p:nvSpPr>
          <p:cNvPr id="9" name="Google Shape;110;p13">
            <a:extLst>
              <a:ext uri="{FF2B5EF4-FFF2-40B4-BE49-F238E27FC236}">
                <a16:creationId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716016" y="1707654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  <p:sp>
        <p:nvSpPr>
          <p:cNvPr id="8" name="Google Shape;299;p33">
            <a:extLst>
              <a:ext uri="{FF2B5EF4-FFF2-40B4-BE49-F238E27FC236}">
                <a16:creationId xmlns:a16="http://schemas.microsoft.com/office/drawing/2014/main" id="{B862A543-7131-4F30-8F00-47C2EB5BF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10" name="Google Shape;111;p13">
            <a:extLst>
              <a:ext uri="{FF2B5EF4-FFF2-40B4-BE49-F238E27FC236}">
                <a16:creationId xmlns:a16="http://schemas.microsoft.com/office/drawing/2014/main" id="{324DCD2A-E502-4C75-B70A-0C4AB10C9D89}"/>
              </a:ext>
            </a:extLst>
          </p:cNvPr>
          <p:cNvSpPr txBox="1">
            <a:spLocks/>
          </p:cNvSpPr>
          <p:nvPr/>
        </p:nvSpPr>
        <p:spPr>
          <a:xfrm>
            <a:off x="3563888" y="3723878"/>
            <a:ext cx="5400600" cy="81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j-lt"/>
              </a:rPr>
              <a:t>С услугами нашей к</a:t>
            </a:r>
            <a:r>
              <a:rPr lang="ru-RU" sz="1800" dirty="0">
                <a:latin typeface="+mn-lt"/>
              </a:rPr>
              <a:t>омпании также можете</a:t>
            </a:r>
          </a:p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n-lt"/>
              </a:rPr>
              <a:t>ознакомиться на сайте: http://aerotexsys.by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743452"/>
      </p:ext>
    </p:extLst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10134</TotalTime>
  <Words>306</Words>
  <Application>Microsoft Office PowerPoint</Application>
  <PresentationFormat>Экран (16:9)</PresentationFormat>
  <Paragraphs>74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Arial</vt:lpstr>
      <vt:lpstr>Karla</vt:lpstr>
      <vt:lpstr>Raleway</vt:lpstr>
      <vt:lpstr>Calibri</vt:lpstr>
      <vt:lpstr>Escalus template</vt:lpstr>
      <vt:lpstr>КИТАЙСКО-БЕЛОРУССКОЕ  СОВМЕСТНОЕ ЗАКРЫТОЕ АКЦИОНЕРНОЕ ОБЩЕСТВО «АВИАЦИОННЫЕ ТЕХНОЛОГИИ И КОМПЛЕКСЫ» </vt:lpstr>
      <vt:lpstr>Презентация PowerPoint</vt:lpstr>
      <vt:lpstr>Презентация PowerPoint</vt:lpstr>
      <vt:lpstr>СФЕРЫ ПРИМЕНЕНИЯ БЕСПИЛОТНЫХ ТЕХНОЛОГИЙ ЗАО «АТК» </vt:lpstr>
      <vt:lpstr>ПРИМЕНЕНИЕ БЕСПИЛОТНЫХ ТЕХНОЛОГИЙ ЗАО «АТК»  ПОЗВОЛЯЕТ</vt:lpstr>
      <vt:lpstr>КИТАЙСКО-БЕЛОРУССКОЕ  СОВМЕСТНОЕ ЗАКРЫТОЕ АКЦИОНЕРНОЕ ОБЩЕСТВО «АВИАЦИОННЫЕ ТЕХНОЛОГИИ И КОМПЛЕКСЫ»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ВОЗДУШНОЕ ОБСЛЕДОВАНИЕ ОБЪЕКТОВ ЭЛЕКТРОЭНЕРГЕТИКИ</dc:title>
  <dc:creator>Work</dc:creator>
  <cp:lastModifiedBy>User</cp:lastModifiedBy>
  <cp:revision>449</cp:revision>
  <dcterms:modified xsi:type="dcterms:W3CDTF">2020-09-17T06:36:26Z</dcterms:modified>
</cp:coreProperties>
</file>