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5" r:id="rId6"/>
    <p:sldId id="266" r:id="rId7"/>
    <p:sldId id="267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74096CF-54B4-41A9-AC92-A7E9034E4B31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EF65415-4091-45BF-BA10-0BE53643B2D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mcb@gknt.gov.by" TargetMode="External"/><Relationship Id="rId2" Type="http://schemas.openxmlformats.org/officeDocument/2006/relationships/hyperlink" Target="https://exp.gknt.gov.b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Информационно-Аналитическая Система «Единая экспертиза»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Сергей </a:t>
            </a:r>
            <a:r>
              <a:rPr lang="ru-RU" dirty="0" err="1" smtClean="0"/>
              <a:t>маюк</a:t>
            </a:r>
            <a:endParaRPr lang="ru-RU" dirty="0" smtClean="0"/>
          </a:p>
          <a:p>
            <a:r>
              <a:rPr lang="ru-RU" dirty="0" err="1" smtClean="0"/>
              <a:t>Ооо</a:t>
            </a:r>
            <a:r>
              <a:rPr lang="ru-RU" dirty="0" smtClean="0"/>
              <a:t> «</a:t>
            </a:r>
            <a:r>
              <a:rPr lang="ru-RU" dirty="0" err="1" smtClean="0"/>
              <a:t>новаком</a:t>
            </a:r>
            <a:r>
              <a:rPr lang="ru-RU" dirty="0" smtClean="0"/>
              <a:t> групп»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09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204864"/>
            <a:ext cx="7643192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25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/>
          <a:lstStyle/>
          <a:p>
            <a:r>
              <a:rPr lang="ru-RU" dirty="0"/>
              <a:t>ИАС «Единая Экспертиза»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ведомственная информационная система ГКНТ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предназначена </a:t>
            </a:r>
            <a:r>
              <a:rPr lang="ru-RU" dirty="0"/>
              <a:t>для автоматизации основных процессов проведения государственной научной и государственной научно-технической </a:t>
            </a:r>
            <a:r>
              <a:rPr lang="ru-RU" dirty="0" smtClean="0"/>
              <a:t>экспертизы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б</a:t>
            </a:r>
            <a:r>
              <a:rPr lang="ru-RU" dirty="0" smtClean="0"/>
              <a:t>изнес-процессы соответствуют Постановлению </a:t>
            </a:r>
            <a:r>
              <a:rPr lang="ru-RU" dirty="0"/>
              <a:t>Совета Министров Республики Беларусь от 22 мая 2015 г. № 431 «О порядке функционирования единой системы государственной научной и государственной научно-технической экспертиз</a:t>
            </a:r>
            <a:r>
              <a:rPr lang="ru-RU" dirty="0" smtClean="0"/>
              <a:t>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программное </a:t>
            </a:r>
            <a:r>
              <a:rPr lang="ru-RU" dirty="0"/>
              <a:t>обеспечение развернуто в ЦОД РУП </a:t>
            </a:r>
            <a:r>
              <a:rPr lang="ru-RU" dirty="0" smtClean="0"/>
              <a:t>НЦЭУ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оздана и аттестована система защиты информации в соответствии с законодательством Республики Беларусь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Роль «заказчик экспертизы». Основные функции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формирование объекта экспертизы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росмотр перечня объектов экспертизы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просмотр (редактирование) данных объекта экспертизы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направление объекта экспертизы на экспертизу в ГКНТ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м</a:t>
            </a:r>
            <a:r>
              <a:rPr lang="ru-RU" dirty="0" smtClean="0"/>
              <a:t>ониторинг основных этапов проведения экспертизы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редактирование данных собственного профиля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мена пароля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79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/>
          <a:lstStyle/>
          <a:p>
            <a:r>
              <a:rPr lang="ru-RU" dirty="0" smtClean="0"/>
              <a:t>Основное окно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95" y="1752600"/>
            <a:ext cx="6148809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4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/>
          <a:lstStyle/>
          <a:p>
            <a:r>
              <a:rPr lang="ru-RU" dirty="0" smtClean="0"/>
              <a:t>Служебные функции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30" y="1752600"/>
            <a:ext cx="719054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05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Формирование объекта экспертизы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035" y="1752600"/>
            <a:ext cx="5354329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93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1371600"/>
          </a:xfrm>
        </p:spPr>
        <p:txBody>
          <a:bodyPr/>
          <a:lstStyle/>
          <a:p>
            <a:r>
              <a:rPr lang="ru-RU" dirty="0" smtClean="0"/>
              <a:t>Просмотр объекта экспертизы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5319"/>
            <a:ext cx="7620000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718"/>
            <a:ext cx="8964488" cy="1371600"/>
          </a:xfrm>
        </p:spPr>
        <p:txBody>
          <a:bodyPr/>
          <a:lstStyle/>
          <a:p>
            <a:r>
              <a:rPr lang="ru-RU" dirty="0" smtClean="0"/>
              <a:t>Требования к рабочему месту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Операционная система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Windows 7 </a:t>
            </a:r>
            <a:r>
              <a:rPr lang="ru-RU" dirty="0" smtClean="0"/>
              <a:t>или выше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Наличие интернет браузера </a:t>
            </a:r>
            <a:r>
              <a:rPr lang="en-US" dirty="0" smtClean="0"/>
              <a:t>Internet Explorer 11</a:t>
            </a: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Сертифицированное средство криптографической </a:t>
            </a:r>
            <a:r>
              <a:rPr lang="ru-RU" dirty="0"/>
              <a:t>защиты </a:t>
            </a:r>
            <a:r>
              <a:rPr lang="ru-RU" dirty="0" smtClean="0"/>
              <a:t>информации «Комплект абонента Авест»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1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/>
          <a:lstStyle/>
          <a:p>
            <a:r>
              <a:rPr lang="ru-RU" dirty="0" smtClean="0"/>
              <a:t>Как подключиться?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19256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доступ к системе осуществляется посредством интернет браузер </a:t>
            </a:r>
            <a:r>
              <a:rPr lang="en-US" dirty="0" smtClean="0"/>
              <a:t>Internet Explorer </a:t>
            </a:r>
            <a:r>
              <a:rPr lang="ru-RU" dirty="0" smtClean="0"/>
              <a:t>по защищенным каналам связи (протоколу </a:t>
            </a:r>
            <a:r>
              <a:rPr lang="en-US" dirty="0" smtClean="0"/>
              <a:t>https </a:t>
            </a:r>
            <a:r>
              <a:rPr lang="ru-RU" dirty="0" smtClean="0"/>
              <a:t>с использованием сертифицированных средств защиты информации)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а</a:t>
            </a:r>
            <a:r>
              <a:rPr lang="ru-RU" dirty="0" smtClean="0"/>
              <a:t>дрес системы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exp.gknt.gov.by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для подключения необходимо предоставить в ГКНТ перечень пользователей официальным письмом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администратор </a:t>
            </a:r>
            <a:r>
              <a:rPr lang="ru-RU" dirty="0"/>
              <a:t>ГКНТ (Новицкий Павел Иванович</a:t>
            </a:r>
            <a:r>
              <a:rPr lang="ru-RU" dirty="0" smtClean="0"/>
              <a:t>, </a:t>
            </a:r>
            <a:r>
              <a:rPr lang="en-US" dirty="0" smtClean="0">
                <a:hlinkClick r:id="rId3"/>
              </a:rPr>
              <a:t>amcb@gknt.gov.by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5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Words>211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Главная</vt:lpstr>
      <vt:lpstr>Информационно-Аналитическая Система «Единая экспертиза»</vt:lpstr>
      <vt:lpstr>ИАС «Единая Экспертиза»</vt:lpstr>
      <vt:lpstr>Роль «заказчик экспертизы». Основные функции</vt:lpstr>
      <vt:lpstr>Основное окно</vt:lpstr>
      <vt:lpstr>Служебные функции</vt:lpstr>
      <vt:lpstr>Формирование объекта экспертизы</vt:lpstr>
      <vt:lpstr>Просмотр объекта экспертизы</vt:lpstr>
      <vt:lpstr>Требования к рабочему месту</vt:lpstr>
      <vt:lpstr>Как подключиться?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Информационно-Аналитическая Система «Единая экспертиза»</dc:title>
  <dc:creator>SM</dc:creator>
  <cp:lastModifiedBy>SM</cp:lastModifiedBy>
  <cp:revision>11</cp:revision>
  <dcterms:created xsi:type="dcterms:W3CDTF">2018-09-18T12:20:33Z</dcterms:created>
  <dcterms:modified xsi:type="dcterms:W3CDTF">2018-09-19T09:35:14Z</dcterms:modified>
</cp:coreProperties>
</file>