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8" r:id="rId8"/>
    <p:sldId id="261" r:id="rId9"/>
    <p:sldId id="262" r:id="rId10"/>
    <p:sldId id="263" r:id="rId11"/>
    <p:sldId id="269" r:id="rId12"/>
    <p:sldId id="270" r:id="rId13"/>
    <p:sldId id="26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514BD3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73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892E-52E6-4692-8766-4971AEB4F837}" type="datetimeFigureOut">
              <a:rPr lang="ru-RU" smtClean="0"/>
              <a:t>28.09.2017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274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892E-52E6-4692-8766-4971AEB4F837}" type="datetimeFigureOut">
              <a:rPr lang="ru-RU" smtClean="0"/>
              <a:t>28.09.2017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4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892E-52E6-4692-8766-4971AEB4F837}" type="datetimeFigureOut">
              <a:rPr lang="ru-RU" smtClean="0"/>
              <a:t>28.09.2017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865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892E-52E6-4692-8766-4971AEB4F837}" type="datetimeFigureOut">
              <a:rPr lang="ru-RU" smtClean="0"/>
              <a:t>28.09.2017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993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892E-52E6-4692-8766-4971AEB4F837}" type="datetimeFigureOut">
              <a:rPr lang="ru-RU" smtClean="0"/>
              <a:t>28.09.2017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407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892E-52E6-4692-8766-4971AEB4F837}" type="datetimeFigureOut">
              <a:rPr lang="ru-RU" smtClean="0"/>
              <a:t>28.09.2017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503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892E-52E6-4692-8766-4971AEB4F837}" type="datetimeFigureOut">
              <a:rPr lang="ru-RU" smtClean="0"/>
              <a:t>28.09.2017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854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892E-52E6-4692-8766-4971AEB4F837}" type="datetimeFigureOut">
              <a:rPr lang="ru-RU" smtClean="0"/>
              <a:t>28.09.2017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444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892E-52E6-4692-8766-4971AEB4F837}" type="datetimeFigureOut">
              <a:rPr lang="ru-RU" smtClean="0"/>
              <a:t>28.09.2017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420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892E-52E6-4692-8766-4971AEB4F837}" type="datetimeFigureOut">
              <a:rPr lang="ru-RU" smtClean="0"/>
              <a:t>28.09.2017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964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892E-52E6-4692-8766-4971AEB4F837}" type="datetimeFigureOut">
              <a:rPr lang="ru-RU" smtClean="0"/>
              <a:t>28.09.2017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59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4892E-52E6-4692-8766-4971AEB4F837}" type="datetimeFigureOut">
              <a:rPr lang="ru-RU" smtClean="0"/>
              <a:t>28.09.2017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09E21-84F1-415E-B602-630EF3531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061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9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8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Рисунок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1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Рисунок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99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0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7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3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2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1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C:\Users\USER\Desktop\Рисунок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906"/>
            <a:ext cx="12176165" cy="684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C:\Users\USER\Desktop\Рисуно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52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CtrlSoft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Yury Shlahanau</dc:creator>
  <cp:lastModifiedBy>Русецкая-Полещук Вероника</cp:lastModifiedBy>
  <cp:revision>9</cp:revision>
  <dcterms:created xsi:type="dcterms:W3CDTF">2017-07-05T12:35:21Z</dcterms:created>
  <dcterms:modified xsi:type="dcterms:W3CDTF">2017-09-28T10:36:40Z</dcterms:modified>
</cp:coreProperties>
</file>