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3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0" autoAdjust="0"/>
    <p:restoredTop sz="94660"/>
  </p:normalViewPr>
  <p:slideViewPr>
    <p:cSldViewPr>
      <p:cViewPr varScale="1">
        <p:scale>
          <a:sx n="92" d="100"/>
          <a:sy n="92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1693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49694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Республиканская выставка и семинар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информационно-коммуникационных технологий в Республике Беларусь»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марта 2014 г., г. Минск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88" y="76470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1873" y="522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Борознов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Святослав Леонидович,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инновационного развития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регионов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ГКНТ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Заключительное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к участникам семинара</a:t>
            </a:r>
          </a:p>
        </p:txBody>
      </p:sp>
      <p:pic>
        <p:nvPicPr>
          <p:cNvPr id="8194" name="Picture 2" descr="C:\Users\hmel\Desktop\фотографии с семинара-выставки 27.03.14\IMG_2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695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" y="-962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88" y="76470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182" y="626203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проведения специализированной выставки и республиканского семинара «Развитие информационно-коммуникационных технологий в Республике Беларусь» 27 марта 2014 г. была достигнута основная цель – содействие расширению рынка инновационных технологий, а также другие цели – развитие сотрудничества в области новых технологий и инновационных разработок между субъектами инновационной сферы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74"/>
            <a:ext cx="2681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pic>
        <p:nvPicPr>
          <p:cNvPr id="9220" name="Picture 4" descr="C:\Users\hmel\Desktop\фотографии с семинара-выставки 27.03.14\IMG_2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2348880"/>
            <a:ext cx="5717862" cy="38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hmel\Desktop\фотографии с семинара-выставки 27.03.14\IMG_2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80" y="4344166"/>
            <a:ext cx="2724931" cy="1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hmel\Desktop\фотографии с семинара-выставки 27.03.14\IMG_2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11" y="2348880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766" y="764703"/>
            <a:ext cx="9162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проведенных мероприятий выработаны следующие направления повышения эффективности проведения выставок и семинаров: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продолжить дальнейшее наполнение реестра организаций различных форм собственности в соответствии с тематикой проводимых мероприятий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апробировать различные подходы распространения информации об инновационных разработках среди участников до начала выставок и семинаров и после их окончания, в случае заинтересованности сторон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рассмотреть дополнительные способы взаимодействия с участниками инновационного процесса (круглые столы, видеоконференции и др.).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74"/>
            <a:ext cx="2681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4191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88" y="76470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196" y="0"/>
            <a:ext cx="913380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Консультационно-методический центр Государственного комитета по науке и технологиям Республики Беларусь (Центр)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оказывает содействие развитию инновационной деятельности посредством системы консультационной помощи организациям и предприятиям по вопросам коммерциализации результатов интеллектуальной деятельности и сопровождения реализации инновационных проектов, является организатором постоянно действующей выставки инновационных разработок и тематических научно-технических и обучающих мероприятий. </a:t>
            </a:r>
          </a:p>
          <a:p>
            <a:pPr algn="just"/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Центра: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научно-технических мероприятий способствующих развитию взаимовыгодного сотрудничества при поиске партнеров для реализации проектов и продвижения современных технологий (научно-технических разработок) и товаров, для развития инновационной деятельности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 привлечение потенциальных партнеров;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информационных услуг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рекламно-издательской деятельности, направленной на ознакомление потенциальных инвесторов с инновационными проектами Государственной программой инновационного развития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 привлечение потенциальных партнеров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инновационных разработок (технологий) на постоянно действующей выставке ГУ «БелИСА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algn="just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инновационных разработок (технологий) на республиканских и международных выставках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в Каталоге инновационных проектов и разработок.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29275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8767" y="2509"/>
            <a:ext cx="9140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Консультационно-методический центр Государственного комитета по науке и технологиям Республики Беларусь (Центр)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44" y="980728"/>
            <a:ext cx="908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220004, г. Минск, пр. Победителей,7, 1-й этаж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Консультационно-методическим центром ГКНТ: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Михайловский Александр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Викентьевич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	+375(17)203 45 92,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+375(17)203 45 87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belisa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11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2" y="1334141"/>
            <a:ext cx="1680001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34141"/>
            <a:ext cx="1680001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0341"/>
            <a:ext cx="91941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18766" y="4478153"/>
            <a:ext cx="9194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семинара:</a:t>
            </a:r>
          </a:p>
          <a:p>
            <a:pPr algn="ctr"/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644" y="2402403"/>
            <a:ext cx="417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комитет по науке и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3567" y="2402403"/>
            <a:ext cx="44204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«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институт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 анализа и информационного обеспечения научно-технической сферы»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368625"/>
            <a:ext cx="9194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рынка потребителей инновационных технологий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9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ВЫСТАВКА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1026" name="Picture 2" descr="C:\Users\hmel\Desktop\выставка уменьш\IMG_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8" y="3645024"/>
            <a:ext cx="1833834" cy="27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mel\Desktop\выставка уменьш\IMG_2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832992" cy="27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mel\Desktop\выставка уменьш\IMG_2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43" y="764704"/>
            <a:ext cx="1832992" cy="27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mel\Desktop\выставка уменьш\IMG_25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43" y="3645024"/>
            <a:ext cx="1826966" cy="27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mel\Desktop\выставка уменьш\IMG_25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92" y="764704"/>
            <a:ext cx="4124233" cy="27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" y="404664"/>
            <a:ext cx="9140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Приветственное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к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участникам семинара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2051" name="Picture 3" descr="C:\Users\hmel\Desktop\фотографии с семинара-выставки 27.03.14\IMG_2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4076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8765" y="5527097"/>
            <a:ext cx="91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Сутурин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А.К., заместитель директора по научной работе ГУ «БелИСА»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2763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88" y="76470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3" y="4077072"/>
            <a:ext cx="5213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Трушко Георгий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Валентинович,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 инфраструктуры и развития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информатизации Департамента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информатизации Министерства связи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информатизации с докладом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развитии ИКТ и их влиянии на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инновационную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3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dirty="0"/>
          </a:p>
        </p:txBody>
      </p:sp>
      <p:pic>
        <p:nvPicPr>
          <p:cNvPr id="3078" name="Picture 6" descr="C:\Users\hmel\Desktop\фотографии с семинара-выставки 27.03.14\IMG_2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55" y="459933"/>
            <a:ext cx="3667443" cy="55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mel\Desktop\фотографии с семинара-выставки 27.03.14\IMG_2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59933"/>
            <a:ext cx="5042890" cy="33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88" y="76470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062" y="0"/>
            <a:ext cx="916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участников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4176102"/>
            <a:ext cx="5561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Корженевский Александр Геннадьевич,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директора по научно-информационному обеспечению инновационного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ГУ «БелИСА» с докладом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инновационного развития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mel\Desktop\фотографии с семинара-выставки 27.03.14\IMG_2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9332"/>
            <a:ext cx="5561610" cy="37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mel\Desktop\фотографии с семинара-выставки 27.03.14\IMG_2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332"/>
            <a:ext cx="324036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88" y="76470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062" y="0"/>
            <a:ext cx="916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участников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369332"/>
            <a:ext cx="43341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Ширатова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Михайловна,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 инженер сопровождения информационных систем, организации услуг и защиты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 Республиканского унитарного предприятия «Национальный центр электронных услуг» с докладом </a:t>
            </a:r>
          </a:p>
          <a:p>
            <a:pPr algn="just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«Услуга НЦЭУ. Электронный документооборот во взаимодействии с СМДО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hmel\Desktop\фотографии с семинара-выставки 27.03.14\IMG_2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332"/>
            <a:ext cx="4589502" cy="30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mel\Desktop\фотографии с семинара-выставки 27.03.14\IMG_2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" y="3458181"/>
            <a:ext cx="4598218" cy="30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077072"/>
            <a:ext cx="5282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Мосолов Владимир Александрович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 Национального научно-учебного центра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физики частиц и высоких энергий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БГУ с докладом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ГРИД-сайта НЦФЧВЭ БГУ: опыт, задачи, проблемы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062" y="0"/>
            <a:ext cx="916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участников</a:t>
            </a:r>
            <a:endParaRPr lang="ru-RU" dirty="0"/>
          </a:p>
        </p:txBody>
      </p:sp>
      <p:pic>
        <p:nvPicPr>
          <p:cNvPr id="6146" name="Picture 2" descr="C:\Users\hmel\Desktop\фотографии с семинара-выставки 27.03.14\IMG_2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415"/>
            <a:ext cx="5282472" cy="35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mel\Desktop\фотографии с семинара-выставки 27.03.14\IMG_2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415"/>
            <a:ext cx="3393165" cy="5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53" y="4149080"/>
            <a:ext cx="5237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Бобцов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Владимирович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заместитель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директора Национального центра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правовой информации Республики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Беларусь с докладом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Государственные информационно-правовые ресурсы как результат инновационной деятельности в сфере правовой информации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766" y="6555988"/>
            <a:ext cx="9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2014 г., «Развитие информационно-коммуникационных технологий в Республике Беларусь</a:t>
            </a: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062" y="0"/>
            <a:ext cx="916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участников</a:t>
            </a:r>
            <a:endParaRPr lang="ru-RU" dirty="0"/>
          </a:p>
        </p:txBody>
      </p:sp>
      <p:pic>
        <p:nvPicPr>
          <p:cNvPr id="7170" name="Picture 2" descr="C:\Users\hmel\Desktop\фотографии с семинара-выставки 27.03.14\IMG_2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26" y="369331"/>
            <a:ext cx="3634281" cy="54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mel\Desktop\фотографии с семинара-выставки 27.03.14\IMG_2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" y="369332"/>
            <a:ext cx="5237574" cy="34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724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Хмель Ирина</dc:creator>
  <cp:lastModifiedBy>Хмель Ирина</cp:lastModifiedBy>
  <cp:revision>52</cp:revision>
  <dcterms:created xsi:type="dcterms:W3CDTF">2014-03-31T08:36:16Z</dcterms:created>
  <dcterms:modified xsi:type="dcterms:W3CDTF">2014-03-31T13:55:16Z</dcterms:modified>
</cp:coreProperties>
</file>