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70" r:id="rId2"/>
    <p:sldId id="411" r:id="rId3"/>
    <p:sldId id="384" r:id="rId4"/>
    <p:sldId id="559" r:id="rId5"/>
    <p:sldId id="551" r:id="rId6"/>
    <p:sldId id="552" r:id="rId7"/>
    <p:sldId id="553" r:id="rId8"/>
    <p:sldId id="558" r:id="rId9"/>
    <p:sldId id="555" r:id="rId10"/>
    <p:sldId id="556" r:id="rId11"/>
    <p:sldId id="534" r:id="rId12"/>
  </p:sldIdLst>
  <p:sldSz cx="10333038" cy="72009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724A"/>
    <a:srgbClr val="00CC66"/>
    <a:srgbClr val="006600"/>
    <a:srgbClr val="339966"/>
    <a:srgbClr val="00CC99"/>
    <a:srgbClr val="969696"/>
    <a:srgbClr val="0073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26" autoAdjust="0"/>
    <p:restoredTop sz="95435" autoAdjust="0"/>
  </p:normalViewPr>
  <p:slideViewPr>
    <p:cSldViewPr snapToGrid="0">
      <p:cViewPr>
        <p:scale>
          <a:sx n="80" d="100"/>
          <a:sy n="80" d="100"/>
        </p:scale>
        <p:origin x="-1632" y="-186"/>
      </p:cViewPr>
      <p:guideLst>
        <p:guide orient="horz" pos="1991"/>
        <p:guide pos="32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610" y="-7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c:spPr>
          <c:invertIfNegative val="0"/>
          <c:dLbls>
            <c:numFmt formatCode="0" sourceLinked="0"/>
            <c:spPr>
              <a:noFill/>
              <a:ln w="25273">
                <a:noFill/>
              </a:ln>
            </c:spPr>
            <c:txPr>
              <a:bodyPr/>
              <a:lstStyle/>
              <a:p>
                <a:pPr>
                  <a:defRPr sz="1100" baseline="0">
                    <a:latin typeface="Calibri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Депозиты физ.лиц</c:v>
                </c:pt>
                <c:pt idx="1">
                  <c:v>Депозиты юр. Лиц</c:v>
                </c:pt>
                <c:pt idx="2">
                  <c:v>Кредиты физ. Лицам</c:v>
                </c:pt>
                <c:pt idx="3">
                  <c:v>Кредиты юр. Лицам</c:v>
                </c:pt>
                <c:pt idx="4">
                  <c:v>Уставный фонд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45</c:v>
                </c:pt>
                <c:pt idx="1">
                  <c:v>32</c:v>
                </c:pt>
                <c:pt idx="2">
                  <c:v>73</c:v>
                </c:pt>
                <c:pt idx="3">
                  <c:v>39</c:v>
                </c:pt>
                <c:pt idx="4">
                  <c:v>56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c:spPr>
          <c:invertIfNegative val="0"/>
          <c:cat>
            <c:strRef>
              <c:f>Лист1!$A$2:$A$6</c:f>
              <c:strCache>
                <c:ptCount val="5"/>
                <c:pt idx="0">
                  <c:v>Депозиты физ.лиц</c:v>
                </c:pt>
                <c:pt idx="1">
                  <c:v>Депозиты юр. Лиц</c:v>
                </c:pt>
                <c:pt idx="2">
                  <c:v>Кредиты физ. Лицам</c:v>
                </c:pt>
                <c:pt idx="3">
                  <c:v>Кредиты юр. Лицам</c:v>
                </c:pt>
                <c:pt idx="4">
                  <c:v>Уставный фонд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55</c:v>
                </c:pt>
                <c:pt idx="1">
                  <c:v>68</c:v>
                </c:pt>
                <c:pt idx="2">
                  <c:v>27</c:v>
                </c:pt>
                <c:pt idx="3">
                  <c:v>61</c:v>
                </c:pt>
                <c:pt idx="4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1071360"/>
        <c:axId val="171072896"/>
      </c:barChart>
      <c:catAx>
        <c:axId val="17107136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Calibri" pitchFamily="34" charset="0"/>
              </a:defRPr>
            </a:pPr>
            <a:endParaRPr lang="ru-RU"/>
          </a:p>
        </c:txPr>
        <c:crossAx val="171072896"/>
        <c:crosses val="autoZero"/>
        <c:auto val="1"/>
        <c:lblAlgn val="ctr"/>
        <c:lblOffset val="100"/>
        <c:noMultiLvlLbl val="0"/>
      </c:catAx>
      <c:valAx>
        <c:axId val="171072896"/>
        <c:scaling>
          <c:orientation val="minMax"/>
        </c:scaling>
        <c:delete val="0"/>
        <c:axPos val="b"/>
        <c:numFmt formatCode="0%" sourceLinked="1"/>
        <c:majorTickMark val="in"/>
        <c:minorTickMark val="none"/>
        <c:tickLblPos val="nextTo"/>
        <c:txPr>
          <a:bodyPr/>
          <a:lstStyle/>
          <a:p>
            <a:pPr>
              <a:defRPr sz="889" baseline="0">
                <a:latin typeface="Calibri" pitchFamily="34" charset="0"/>
              </a:defRPr>
            </a:pPr>
            <a:endParaRPr lang="ru-RU"/>
          </a:p>
        </c:txPr>
        <c:crossAx val="171071360"/>
        <c:crosses val="max"/>
        <c:crossBetween val="between"/>
      </c:valAx>
      <c:spPr>
        <a:noFill/>
        <a:ln w="2527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77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2098765432237"/>
          <c:y val="4.3824701195219126E-2"/>
          <c:w val="0.71358024691358202"/>
          <c:h val="0.832669322709163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Liabilities</c:v>
                </c:pt>
              </c:strCache>
            </c:strRef>
          </c:tx>
          <c:spPr>
            <a:solidFill>
              <a:srgbClr val="339966"/>
            </a:solidFill>
            <a:ln w="2486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24860">
                <a:solidFill>
                  <a:srgbClr val="92D05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969696"/>
              </a:solidFill>
              <a:ln w="24860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969696"/>
              </a:solidFill>
              <a:ln w="24860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969696"/>
              </a:solidFill>
              <a:ln w="24860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969696"/>
              </a:solidFill>
              <a:ln w="24860">
                <a:noFill/>
              </a:ln>
            </c:spPr>
          </c:dPt>
          <c:dLbls>
            <c:spPr>
              <a:noFill/>
              <a:ln w="25240">
                <a:noFill/>
              </a:ln>
            </c:spPr>
            <c:txPr>
              <a:bodyPr/>
              <a:lstStyle/>
              <a:p>
                <a:pPr>
                  <a:defRPr sz="98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Беларусбанк</c:v>
                </c:pt>
                <c:pt idx="1">
                  <c:v>Белагропромбанк</c:v>
                </c:pt>
                <c:pt idx="2">
                  <c:v>БПС-Сбербанк</c:v>
                </c:pt>
                <c:pt idx="3">
                  <c:v>Банк БелВЭБ</c:v>
                </c:pt>
                <c:pt idx="4">
                  <c:v>Белинвестбанк</c:v>
                </c:pt>
              </c:strCache>
            </c:strRef>
          </c:cat>
          <c:val>
            <c:numRef>
              <c:f>Sheet1!$B$2:$F$2</c:f>
              <c:numCache>
                <c:formatCode>0.00</c:formatCode>
                <c:ptCount val="5"/>
                <c:pt idx="0">
                  <c:v>13.93</c:v>
                </c:pt>
                <c:pt idx="1">
                  <c:v>5.01</c:v>
                </c:pt>
                <c:pt idx="2">
                  <c:v>2.57</c:v>
                </c:pt>
                <c:pt idx="3">
                  <c:v>2.17</c:v>
                </c:pt>
                <c:pt idx="4">
                  <c:v>1.83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689472"/>
        <c:axId val="157380608"/>
      </c:barChart>
      <c:catAx>
        <c:axId val="15368947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243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ru-RU"/>
          </a:p>
        </c:txPr>
        <c:crossAx val="157380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7380608"/>
        <c:scaling>
          <c:orientation val="minMax"/>
        </c:scaling>
        <c:delete val="0"/>
        <c:axPos val="b"/>
        <c:majorGridlines>
          <c:spPr>
            <a:ln w="12432">
              <a:solidFill>
                <a:srgbClr val="FFFFFF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1243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53689472"/>
        <c:crosses val="max"/>
        <c:crossBetween val="between"/>
      </c:valAx>
      <c:spPr>
        <a:noFill/>
        <a:ln w="2524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53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432098765432237"/>
          <c:y val="4.3824701195219126E-2"/>
          <c:w val="0.71358024691358202"/>
          <c:h val="0.832669322709163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Bank Loans to the Economy</c:v>
                </c:pt>
              </c:strCache>
            </c:strRef>
          </c:tx>
          <c:spPr>
            <a:solidFill>
              <a:srgbClr val="339966"/>
            </a:solidFill>
            <a:ln w="26145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26145">
                <a:solidFill>
                  <a:srgbClr val="92D05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969696"/>
              </a:solidFill>
              <a:ln w="26145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969696"/>
              </a:solidFill>
              <a:ln w="26145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969696"/>
              </a:solidFill>
              <a:ln w="26145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969696"/>
              </a:solidFill>
              <a:ln w="26145">
                <a:noFill/>
              </a:ln>
            </c:spPr>
          </c:dPt>
          <c:dLbls>
            <c:spPr>
              <a:noFill/>
              <a:ln w="24940">
                <a:noFill/>
              </a:ln>
            </c:spPr>
            <c:txPr>
              <a:bodyPr/>
              <a:lstStyle/>
              <a:p>
                <a:pPr>
                  <a:defRPr sz="103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Беларусбанк</c:v>
                </c:pt>
                <c:pt idx="1">
                  <c:v>Белагропромбанк</c:v>
                </c:pt>
                <c:pt idx="2">
                  <c:v>БПС-Сбербанк</c:v>
                </c:pt>
                <c:pt idx="3">
                  <c:v>Банк БелВЭБ</c:v>
                </c:pt>
                <c:pt idx="4">
                  <c:v>Белинвестбанк</c:v>
                </c:pt>
              </c:strCache>
            </c:strRef>
          </c:cat>
          <c:val>
            <c:numRef>
              <c:f>Sheet1!$B$2:$F$2</c:f>
              <c:numCache>
                <c:formatCode>0.00</c:formatCode>
                <c:ptCount val="5"/>
                <c:pt idx="0">
                  <c:v>9.68</c:v>
                </c:pt>
                <c:pt idx="1">
                  <c:v>2.92</c:v>
                </c:pt>
                <c:pt idx="2">
                  <c:v>1.79</c:v>
                </c:pt>
                <c:pt idx="3">
                  <c:v>1.43</c:v>
                </c:pt>
                <c:pt idx="4">
                  <c:v>1.1100000000000001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3835904"/>
        <c:axId val="103882752"/>
      </c:barChart>
      <c:catAx>
        <c:axId val="10383590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30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ru-RU"/>
          </a:p>
        </c:txPr>
        <c:crossAx val="103882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882752"/>
        <c:scaling>
          <c:orientation val="minMax"/>
        </c:scaling>
        <c:delete val="0"/>
        <c:axPos val="b"/>
        <c:majorGridlines>
          <c:spPr>
            <a:ln w="13070">
              <a:solidFill>
                <a:srgbClr val="FFFFFF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1307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2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03835904"/>
        <c:crosses val="max"/>
        <c:crossBetween val="between"/>
      </c:valAx>
      <c:spPr>
        <a:noFill/>
        <a:ln w="2494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1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097896151274757"/>
          <c:y val="0"/>
          <c:w val="0.70370370370370372"/>
          <c:h val="0.832669322709163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Equity</c:v>
                </c:pt>
              </c:strCache>
            </c:strRef>
          </c:tx>
          <c:spPr>
            <a:solidFill>
              <a:srgbClr val="339966"/>
            </a:solidFill>
            <a:ln w="26129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26129">
                <a:solidFill>
                  <a:srgbClr val="92D05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969696"/>
              </a:solidFill>
              <a:ln w="26129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969696"/>
              </a:solidFill>
              <a:ln w="26129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969696"/>
              </a:solidFill>
              <a:ln w="26129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969696"/>
              </a:solidFill>
              <a:ln w="26129">
                <a:noFill/>
              </a:ln>
            </c:spPr>
          </c:dPt>
          <c:dLbls>
            <c:spPr>
              <a:noFill/>
              <a:ln w="2494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Беларусбанк</c:v>
                </c:pt>
                <c:pt idx="1">
                  <c:v>Белагропромбанк</c:v>
                </c:pt>
                <c:pt idx="2">
                  <c:v>Приорбанк</c:v>
                </c:pt>
                <c:pt idx="3">
                  <c:v>Банк БелВЭБ</c:v>
                </c:pt>
                <c:pt idx="4">
                  <c:v>БПС-Сбербанк</c:v>
                </c:pt>
              </c:strCache>
            </c:strRef>
          </c:cat>
          <c:val>
            <c:numRef>
              <c:f>Sheet1!$B$2:$F$2</c:f>
              <c:numCache>
                <c:formatCode>0.00</c:formatCode>
                <c:ptCount val="5"/>
                <c:pt idx="0">
                  <c:v>1.99</c:v>
                </c:pt>
                <c:pt idx="1">
                  <c:v>0.65</c:v>
                </c:pt>
                <c:pt idx="2">
                  <c:v>0.31</c:v>
                </c:pt>
                <c:pt idx="3">
                  <c:v>0.26</c:v>
                </c:pt>
                <c:pt idx="4">
                  <c:v>0.26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027648"/>
        <c:axId val="104029184"/>
      </c:barChart>
      <c:catAx>
        <c:axId val="1040276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306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/>
            </a:pPr>
            <a:endParaRPr lang="ru-RU"/>
          </a:p>
        </c:txPr>
        <c:crossAx val="104029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029184"/>
        <c:scaling>
          <c:orientation val="minMax"/>
        </c:scaling>
        <c:delete val="0"/>
        <c:axPos val="b"/>
        <c:majorGridlines>
          <c:spPr>
            <a:ln w="13061">
              <a:solidFill>
                <a:srgbClr val="FFFFFF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1306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104027648"/>
        <c:crosses val="max"/>
        <c:crossBetween val="between"/>
      </c:valAx>
      <c:spPr>
        <a:noFill/>
        <a:ln w="2494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54016294743455"/>
          <c:y val="0"/>
          <c:w val="0.55614241399319975"/>
          <c:h val="0.832669322709163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Депозиты юридических и физических лиц</c:v>
                </c:pt>
              </c:strCache>
            </c:strRef>
          </c:tx>
          <c:spPr>
            <a:solidFill>
              <a:srgbClr val="339966"/>
            </a:solidFill>
            <a:ln w="25911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25911">
                <a:solidFill>
                  <a:srgbClr val="92D050"/>
                </a:solidFill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rgbClr val="969696"/>
              </a:solidFill>
              <a:ln w="25911"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969696"/>
              </a:solidFill>
              <a:ln w="25911"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969696"/>
              </a:solidFill>
              <a:ln w="25911"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969696"/>
              </a:solidFill>
              <a:ln w="25911">
                <a:noFill/>
              </a:ln>
            </c:spPr>
          </c:dPt>
          <c:dLbls>
            <c:spPr>
              <a:noFill/>
              <a:ln w="25277">
                <a:noFill/>
              </a:ln>
            </c:spPr>
            <c:txPr>
              <a:bodyPr/>
              <a:lstStyle/>
              <a:p>
                <a:pPr>
                  <a:defRPr sz="1022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Беларусбанк</c:v>
                </c:pt>
                <c:pt idx="1">
                  <c:v>Белагропромбанк</c:v>
                </c:pt>
                <c:pt idx="2">
                  <c:v>БПС-Сбербанк</c:v>
                </c:pt>
                <c:pt idx="3">
                  <c:v>Белинвестбанк</c:v>
                </c:pt>
                <c:pt idx="4">
                  <c:v>Приорбанк</c:v>
                </c:pt>
              </c:strCache>
            </c:strRef>
          </c:cat>
          <c:val>
            <c:numRef>
              <c:f>Sheet1!$B$2:$F$2</c:f>
              <c:numCache>
                <c:formatCode>0.00</c:formatCode>
                <c:ptCount val="5"/>
                <c:pt idx="0">
                  <c:v>6.25</c:v>
                </c:pt>
                <c:pt idx="1">
                  <c:v>2.2599999999999998</c:v>
                </c:pt>
                <c:pt idx="2">
                  <c:v>1.1100000000000001</c:v>
                </c:pt>
                <c:pt idx="3">
                  <c:v>1.1100000000000001</c:v>
                </c:pt>
                <c:pt idx="4">
                  <c:v>0.94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071936"/>
        <c:axId val="104073472"/>
      </c:barChart>
      <c:catAx>
        <c:axId val="10407193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295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ru-RU"/>
          </a:p>
        </c:txPr>
        <c:crossAx val="104073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073472"/>
        <c:scaling>
          <c:orientation val="minMax"/>
        </c:scaling>
        <c:delete val="0"/>
        <c:axPos val="b"/>
        <c:majorGridlines>
          <c:spPr>
            <a:ln w="12957">
              <a:solidFill>
                <a:srgbClr val="FFFFFF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1295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1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04071936"/>
        <c:crosses val="max"/>
        <c:crossBetween val="between"/>
      </c:valAx>
      <c:spPr>
        <a:noFill/>
        <a:ln w="2527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1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9273" cy="494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650" tIns="46320" rIns="92650" bIns="46320" numCol="1" anchor="t" anchorCtr="0" compatLnSpc="1">
            <a:prstTxWarp prst="textNoShape">
              <a:avLst/>
            </a:prstTxWarp>
          </a:bodyPr>
          <a:lstStyle>
            <a:lvl1pPr defTabSz="90740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46809" y="0"/>
            <a:ext cx="2949273" cy="494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650" tIns="46320" rIns="92650" bIns="46320" numCol="1" anchor="t" anchorCtr="0" compatLnSpc="1">
            <a:prstTxWarp prst="textNoShape">
              <a:avLst/>
            </a:prstTxWarp>
          </a:bodyPr>
          <a:lstStyle>
            <a:lvl1pPr algn="r" defTabSz="907401">
              <a:defRPr sz="1200"/>
            </a:lvl1pPr>
          </a:lstStyle>
          <a:p>
            <a:pPr>
              <a:defRPr/>
            </a:pPr>
            <a:fld id="{0F89E96A-36F1-4F57-9709-894BFFD69944}" type="datetimeFigureOut">
              <a:rPr lang="ru-RU"/>
              <a:pPr>
                <a:defRPr/>
              </a:pPr>
              <a:t>22.05.2017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431898"/>
            <a:ext cx="2949273" cy="49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650" tIns="46320" rIns="92650" bIns="46320" numCol="1" anchor="b" anchorCtr="0" compatLnSpc="1">
            <a:prstTxWarp prst="textNoShape">
              <a:avLst/>
            </a:prstTxWarp>
          </a:bodyPr>
          <a:lstStyle>
            <a:lvl1pPr defTabSz="90740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46809" y="9431898"/>
            <a:ext cx="2949273" cy="49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650" tIns="46320" rIns="92650" bIns="46320" numCol="1" anchor="b" anchorCtr="0" compatLnSpc="1">
            <a:prstTxWarp prst="textNoShape">
              <a:avLst/>
            </a:prstTxWarp>
          </a:bodyPr>
          <a:lstStyle>
            <a:lvl1pPr algn="r" defTabSz="907401">
              <a:defRPr sz="1200"/>
            </a:lvl1pPr>
          </a:lstStyle>
          <a:p>
            <a:pPr>
              <a:defRPr/>
            </a:pPr>
            <a:fld id="{53824EAD-2B8E-40E1-AF0F-B37BC80E82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1475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273" cy="494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650" tIns="46320" rIns="92650" bIns="46320" numCol="1" anchor="t" anchorCtr="0" compatLnSpc="1">
            <a:prstTxWarp prst="textNoShape">
              <a:avLst/>
            </a:prstTxWarp>
          </a:bodyPr>
          <a:lstStyle>
            <a:lvl1pPr defTabSz="907401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809" y="0"/>
            <a:ext cx="2949273" cy="494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650" tIns="46320" rIns="92650" bIns="46320" numCol="1" anchor="t" anchorCtr="0" compatLnSpc="1">
            <a:prstTxWarp prst="textNoShape">
              <a:avLst/>
            </a:prstTxWarp>
          </a:bodyPr>
          <a:lstStyle>
            <a:lvl1pPr algn="r" defTabSz="907401">
              <a:defRPr sz="1200" b="0"/>
            </a:lvl1pPr>
          </a:lstStyle>
          <a:p>
            <a:pPr>
              <a:defRPr/>
            </a:pPr>
            <a:fld id="{34BB3AF6-0D0C-48B5-ACBE-9F6C14A23465}" type="datetimeFigureOut">
              <a:rPr lang="ru-RU"/>
              <a:pPr>
                <a:defRPr/>
              </a:pPr>
              <a:t>22.05.2017</a:t>
            </a:fld>
            <a:endParaRPr lang="ru-RU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1838" y="741363"/>
            <a:ext cx="534352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0" y="4716745"/>
            <a:ext cx="5439415" cy="4468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650" tIns="46320" rIns="92650" bIns="46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98"/>
            <a:ext cx="2949273" cy="49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650" tIns="46320" rIns="92650" bIns="46320" numCol="1" anchor="b" anchorCtr="0" compatLnSpc="1">
            <a:prstTxWarp prst="textNoShape">
              <a:avLst/>
            </a:prstTxWarp>
          </a:bodyPr>
          <a:lstStyle>
            <a:lvl1pPr defTabSz="907401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809" y="9431898"/>
            <a:ext cx="2949273" cy="49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650" tIns="46320" rIns="92650" bIns="46320" numCol="1" anchor="b" anchorCtr="0" compatLnSpc="1">
            <a:prstTxWarp prst="textNoShape">
              <a:avLst/>
            </a:prstTxWarp>
          </a:bodyPr>
          <a:lstStyle>
            <a:lvl1pPr algn="r" defTabSz="907401">
              <a:defRPr sz="1200" b="0"/>
            </a:lvl1pPr>
          </a:lstStyle>
          <a:p>
            <a:pPr>
              <a:defRPr/>
            </a:pPr>
            <a:fld id="{B08C6364-40A7-4DE6-A930-353238CED6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9573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1838" y="741363"/>
            <a:ext cx="5345112" cy="3724275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indent="456934" algn="just">
              <a:spcBef>
                <a:spcPct val="0"/>
              </a:spcBef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indent="456934" algn="just">
              <a:spcBef>
                <a:spcPct val="0"/>
              </a:spcBef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0250" y="741363"/>
            <a:ext cx="5346700" cy="3725862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130" y="4718335"/>
            <a:ext cx="5439415" cy="3837027"/>
          </a:xfrm>
          <a:noFill/>
        </p:spPr>
        <p:txBody>
          <a:bodyPr lIns="92599" tIns="46299" rIns="92599" bIns="46299"/>
          <a:lstStyle/>
          <a:p>
            <a:pPr indent="456934" algn="just">
              <a:spcBef>
                <a:spcPct val="0"/>
              </a:spcBef>
            </a:pPr>
            <a:endParaRPr lang="ru-RU" sz="14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indent="456934"/>
            <a:endParaRPr lang="ru-RU" sz="14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indent="456934" algn="just">
              <a:spcBef>
                <a:spcPct val="0"/>
              </a:spcBef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indent="456934" algn="just">
              <a:spcBef>
                <a:spcPct val="0"/>
              </a:spcBef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indent="456934" algn="just">
              <a:spcBef>
                <a:spcPct val="0"/>
              </a:spcBef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5325" y="4554820"/>
            <a:ext cx="5410200" cy="5084480"/>
          </a:xfrm>
          <a:noFill/>
        </p:spPr>
        <p:txBody>
          <a:bodyPr/>
          <a:lstStyle/>
          <a:p>
            <a:pPr indent="180000" algn="just">
              <a:spcBef>
                <a:spcPts val="0"/>
              </a:spcBef>
            </a:pP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indent="456934" algn="just">
              <a:spcBef>
                <a:spcPct val="0"/>
              </a:spcBef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456934" algn="just">
              <a:spcBef>
                <a:spcPct val="0"/>
              </a:spcBef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56934" algn="just">
              <a:spcBef>
                <a:spcPct val="0"/>
              </a:spcBef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indent="456934" algn="just">
              <a:spcBef>
                <a:spcPct val="0"/>
              </a:spcBef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3E6FE-FE2F-4DC1-8BDD-F747BE13B9D5}" type="datetime1">
              <a:rPr lang="ru-RU" smtClean="0"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7B750-3F80-4B6E-BAC2-C3FE71008B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99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C44FB-7550-4FAE-A68A-EDCB95C04C2F}" type="datetime1">
              <a:rPr lang="ru-RU" smtClean="0"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55DEB-E31A-416D-86C5-08CA5AA5E7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55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3811A-8E26-43C5-9A09-1BF7F7E7D739}" type="datetime1">
              <a:rPr lang="ru-RU" smtClean="0"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22257-0241-4201-B94D-C18EF5328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204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7F848-A38B-4686-AC64-043B18AEC75D}" type="datetime1">
              <a:rPr lang="ru-RU" smtClean="0"/>
              <a:t>22.05.2017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1535D-BAFE-4B2C-A1E7-10EC1F6D13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451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CCB18-001F-444D-803D-CD59010369B7}" type="datetime1">
              <a:rPr lang="ru-RU" smtClean="0"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D5718-55E1-475C-B0DA-41E766B8C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802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68ECD-FE95-447C-A0D5-C0B35F940D60}" type="datetime1">
              <a:rPr lang="ru-RU" smtClean="0"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72EA7-4F8D-47BE-A99F-4E4ECBF845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3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D20D7-AAC0-4988-A9DD-9BDD980CDBC7}" type="datetime1">
              <a:rPr lang="ru-RU" smtClean="0"/>
              <a:t>22.05.2017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6CA4B-C4C3-465E-ACC3-DD3724EB55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37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2A8F6-3FFC-4FEE-9EA5-700620978DCC}" type="datetime1">
              <a:rPr lang="ru-RU" smtClean="0"/>
              <a:t>22.05.2017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CB062-6349-470B-A418-3B51DE1D6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21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34C0B-50E3-4705-8D3C-894354DA8E7D}" type="datetime1">
              <a:rPr lang="ru-RU" smtClean="0"/>
              <a:t>22.05.2017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1B5DB-BCD3-4182-A619-93D74C2D3A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880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5A682-8606-4167-BD92-852FAA95C0B7}" type="datetime1">
              <a:rPr lang="ru-RU" smtClean="0"/>
              <a:t>22.05.2017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637CC-CC1C-4157-89EA-5DBD13580F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982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603CE-F3E6-48FE-9191-9AB580F02843}" type="datetime1">
              <a:rPr lang="ru-RU" smtClean="0"/>
              <a:t>22.05.2017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3A504-56FE-4881-8040-12BD5041BB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37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5334B-455D-4FBC-A7FE-17506F0DA6FA}" type="datetime1">
              <a:rPr lang="ru-RU" smtClean="0"/>
              <a:t>22.05.2017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8EB4C-C8EC-422F-912F-8E07DCD3B6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95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15938" y="288925"/>
            <a:ext cx="93011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191" tIns="50095" rIns="100191" bIns="5009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15938" y="1679575"/>
            <a:ext cx="9301162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191" tIns="50095" rIns="100191" bIns="50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515938" y="6673850"/>
            <a:ext cx="24114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191" tIns="50095" rIns="100191" bIns="50095" numCol="1" anchor="ctr" anchorCtr="0" compatLnSpc="1">
            <a:prstTxWarp prst="textNoShape">
              <a:avLst/>
            </a:prstTxWarp>
          </a:bodyPr>
          <a:lstStyle>
            <a:lvl1pPr defTabSz="1001713">
              <a:defRPr sz="1300" b="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2A9D86A-50F9-4714-BFCC-288B4A032AD1}" type="datetime1">
              <a:rPr lang="ru-RU" smtClean="0"/>
              <a:t>22.05.2017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530600" y="6673850"/>
            <a:ext cx="3271838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191" tIns="50095" rIns="100191" bIns="50095" numCol="1" anchor="ctr" anchorCtr="0" compatLnSpc="1">
            <a:prstTxWarp prst="textNoShape">
              <a:avLst/>
            </a:prstTxWarp>
          </a:bodyPr>
          <a:lstStyle>
            <a:lvl1pPr algn="ctr" defTabSz="1001713">
              <a:defRPr sz="1300" b="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7405688" y="6673850"/>
            <a:ext cx="24114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191" tIns="50095" rIns="100191" bIns="50095" numCol="1" anchor="ctr" anchorCtr="0" compatLnSpc="1">
            <a:prstTxWarp prst="textNoShape">
              <a:avLst/>
            </a:prstTxWarp>
          </a:bodyPr>
          <a:lstStyle>
            <a:lvl1pPr algn="r" defTabSz="1001713">
              <a:defRPr sz="1300" b="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B2E0B4D-6DE5-40BD-8F51-D9495070E7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001713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0171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2pPr>
      <a:lvl3pPr algn="ctr" defTabSz="100171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3pPr>
      <a:lvl4pPr algn="ctr" defTabSz="100171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4pPr>
      <a:lvl5pPr algn="ctr" defTabSz="100171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76238" indent="-376238" algn="l" defTabSz="10017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4388" indent="-312738" algn="l" defTabSz="10017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2538" indent="-250825" algn="l" defTabSz="10017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52600" indent="-249238" algn="l" defTabSz="10017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54250" indent="-250825" algn="l" defTabSz="10017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tul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10334625" cy="7200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963" y="3595688"/>
            <a:ext cx="11112" cy="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0" y="3756025"/>
            <a:ext cx="11113" cy="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450" y="3914775"/>
            <a:ext cx="11113" cy="1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4" name="Line 35"/>
          <p:cNvSpPr>
            <a:spLocks noChangeShapeType="1"/>
          </p:cNvSpPr>
          <p:nvPr/>
        </p:nvSpPr>
        <p:spPr bwMode="auto">
          <a:xfrm flipV="1">
            <a:off x="2249488" y="3821113"/>
            <a:ext cx="6064250" cy="0"/>
          </a:xfrm>
          <a:prstGeom prst="line">
            <a:avLst/>
          </a:prstGeom>
          <a:noFill/>
          <a:ln w="9525">
            <a:solidFill>
              <a:srgbClr val="2E684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5" name="Line 36"/>
          <p:cNvSpPr>
            <a:spLocks noChangeShapeType="1"/>
          </p:cNvSpPr>
          <p:nvPr/>
        </p:nvSpPr>
        <p:spPr bwMode="auto">
          <a:xfrm flipV="1">
            <a:off x="593725" y="1703438"/>
            <a:ext cx="6064250" cy="0"/>
          </a:xfrm>
          <a:prstGeom prst="line">
            <a:avLst/>
          </a:prstGeom>
          <a:noFill/>
          <a:ln w="9525">
            <a:solidFill>
              <a:srgbClr val="2E684A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6" name="Rectangle 37"/>
          <p:cNvSpPr>
            <a:spLocks noChangeArrowheads="1"/>
          </p:cNvSpPr>
          <p:nvPr/>
        </p:nvSpPr>
        <p:spPr bwMode="auto">
          <a:xfrm>
            <a:off x="2249488" y="3190875"/>
            <a:ext cx="602773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191" tIns="50095" rIns="100191" bIns="50095">
            <a:spAutoFit/>
          </a:bodyPr>
          <a:lstStyle/>
          <a:p>
            <a:pPr algn="ctr" defTabSz="1001713"/>
            <a:r>
              <a:rPr lang="ru-RU" sz="2600" b="0">
                <a:solidFill>
                  <a:schemeClr val="bg1"/>
                </a:solidFill>
              </a:rPr>
              <a:t>Приглашение к сотрудничеству</a:t>
            </a:r>
          </a:p>
        </p:txBody>
      </p:sp>
      <p:sp>
        <p:nvSpPr>
          <p:cNvPr id="2057" name="Rectangle 34"/>
          <p:cNvSpPr>
            <a:spLocks noChangeArrowheads="1"/>
          </p:cNvSpPr>
          <p:nvPr/>
        </p:nvSpPr>
        <p:spPr bwMode="auto">
          <a:xfrm>
            <a:off x="1231900" y="2339442"/>
            <a:ext cx="8143875" cy="2863171"/>
          </a:xfrm>
          <a:prstGeom prst="rect">
            <a:avLst/>
          </a:prstGeom>
          <a:solidFill>
            <a:srgbClr val="00734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191" tIns="50095" rIns="100191" bIns="50095" anchor="ctr"/>
          <a:lstStyle/>
          <a:p>
            <a:pPr defTabSz="1001713"/>
            <a:endParaRPr lang="ru-RU"/>
          </a:p>
        </p:txBody>
      </p:sp>
      <p:sp>
        <p:nvSpPr>
          <p:cNvPr id="2058" name="Прямоугольник 2"/>
          <p:cNvSpPr>
            <a:spLocks noChangeArrowheads="1"/>
          </p:cNvSpPr>
          <p:nvPr/>
        </p:nvSpPr>
        <p:spPr bwMode="auto">
          <a:xfrm>
            <a:off x="1231900" y="2669088"/>
            <a:ext cx="8143875" cy="207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0191" tIns="50095" rIns="100191" bIns="50095">
            <a:spAutoFit/>
          </a:bodyPr>
          <a:lstStyle/>
          <a:p>
            <a:pPr algn="ctr" defTabSz="1001713"/>
            <a:r>
              <a:rPr lang="ru-RU" sz="3200" dirty="0" smtClean="0">
                <a:solidFill>
                  <a:schemeClr val="bg1"/>
                </a:solidFill>
              </a:rPr>
              <a:t>Возможности </a:t>
            </a:r>
            <a:r>
              <a:rPr lang="ru-RU" sz="3200" dirty="0">
                <a:solidFill>
                  <a:schemeClr val="bg1"/>
                </a:solidFill>
              </a:rPr>
              <a:t>ОАО «АСБ Беларусбанк» </a:t>
            </a:r>
            <a:r>
              <a:rPr lang="ru-RU" sz="3200" dirty="0" smtClean="0">
                <a:solidFill>
                  <a:schemeClr val="bg1"/>
                </a:solidFill>
              </a:rPr>
              <a:t>в оказании финансовой поддержки субъектам хозяйствования  Республики Беларусь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2059" name="Picture 3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86538"/>
            <a:ext cx="62071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60" name="Rectangle 35"/>
          <p:cNvSpPr>
            <a:spLocks noChangeArrowheads="1"/>
          </p:cNvSpPr>
          <p:nvPr/>
        </p:nvSpPr>
        <p:spPr bwMode="auto">
          <a:xfrm>
            <a:off x="593725" y="1106350"/>
            <a:ext cx="606425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191" tIns="50095" rIns="100191" bIns="50095">
            <a:spAutoFit/>
          </a:bodyPr>
          <a:lstStyle/>
          <a:p>
            <a:pPr algn="ctr" defTabSz="1001713"/>
            <a:r>
              <a:rPr lang="ru-RU" sz="3100" b="0" dirty="0">
                <a:solidFill>
                  <a:srgbClr val="00734A"/>
                </a:solidFill>
              </a:rPr>
              <a:t>ОАО «АСБ Беларусбанк»</a:t>
            </a:r>
          </a:p>
        </p:txBody>
      </p:sp>
      <p:sp>
        <p:nvSpPr>
          <p:cNvPr id="2062" name="TextBox 1"/>
          <p:cNvSpPr txBox="1">
            <a:spLocks noChangeArrowheads="1"/>
          </p:cNvSpPr>
          <p:nvPr/>
        </p:nvSpPr>
        <p:spPr bwMode="auto">
          <a:xfrm>
            <a:off x="6049963" y="5297613"/>
            <a:ext cx="42402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1400" b="0" u="sng" dirty="0"/>
              <a:t>Докладчик:</a:t>
            </a:r>
          </a:p>
          <a:p>
            <a:pPr eaLnBrk="1" hangingPunct="1"/>
            <a:r>
              <a:rPr lang="ru-RU" sz="1400" b="0" dirty="0" smtClean="0"/>
              <a:t>Начальник управления инвестиционного кредитования департамента </a:t>
            </a:r>
            <a:r>
              <a:rPr lang="ru-RU" sz="1400" b="0" dirty="0" smtClean="0"/>
              <a:t>кредитования корпоративных клиентов</a:t>
            </a:r>
            <a:endParaRPr lang="ru-RU" sz="1400" b="0" dirty="0"/>
          </a:p>
          <a:p>
            <a:pPr eaLnBrk="1" hangingPunct="1"/>
            <a:r>
              <a:rPr lang="ru-RU" sz="1400" b="0" dirty="0"/>
              <a:t>ОАО «АСБ Беларусбанк»</a:t>
            </a:r>
          </a:p>
          <a:p>
            <a:pPr eaLnBrk="1" hangingPunct="1"/>
            <a:r>
              <a:rPr lang="ru-RU" sz="1400" dirty="0" smtClean="0"/>
              <a:t>Шкадун Екатерина Николаевна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64"/>
          <p:cNvSpPr>
            <a:spLocks noChangeArrowheads="1"/>
          </p:cNvSpPr>
          <p:nvPr/>
        </p:nvSpPr>
        <p:spPr bwMode="auto">
          <a:xfrm rot="5400000">
            <a:off x="4986338" y="1854200"/>
            <a:ext cx="360362" cy="10333038"/>
          </a:xfrm>
          <a:prstGeom prst="rect">
            <a:avLst/>
          </a:prstGeom>
          <a:solidFill>
            <a:srgbClr val="00734A"/>
          </a:solidFill>
          <a:ln w="25400" algn="ctr">
            <a:solidFill>
              <a:srgbClr val="00734A"/>
            </a:solidFill>
            <a:miter lim="800000"/>
            <a:headEnd/>
            <a:tailEnd/>
          </a:ln>
        </p:spPr>
        <p:txBody>
          <a:bodyPr rot="10800000" vert="eaVert" lIns="100191" tIns="50095" rIns="100191" bIns="50095" anchor="ctr"/>
          <a:lstStyle/>
          <a:p>
            <a:pPr algn="ctr" defTabSz="1001713"/>
            <a:endParaRPr lang="ru-RU" b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1509" name="Picture 29" descr="Шаблон лис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28"/>
          <a:stretch>
            <a:fillRect/>
          </a:stretch>
        </p:blipFill>
        <p:spPr bwMode="auto">
          <a:xfrm>
            <a:off x="0" y="0"/>
            <a:ext cx="103330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75013" y="1720840"/>
            <a:ext cx="9595261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кредитной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линии</a:t>
            </a:r>
          </a:p>
          <a:p>
            <a:pPr algn="ctr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отсрочка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погашению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кредита;</a:t>
            </a:r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длительный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пользования кредитными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средствами;</a:t>
            </a:r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возможность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долгосрочного финансирования без страхового покрытия АСЭК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КНР;</a:t>
            </a:r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кредитование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предприятий различных отраслей экономики вне зависимости от масштаба деятельности и формы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собственности.</a:t>
            </a:r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815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64"/>
          <p:cNvSpPr>
            <a:spLocks noChangeArrowheads="1"/>
          </p:cNvSpPr>
          <p:nvPr/>
        </p:nvSpPr>
        <p:spPr bwMode="auto">
          <a:xfrm rot="5400000">
            <a:off x="4986338" y="1854200"/>
            <a:ext cx="360362" cy="10333038"/>
          </a:xfrm>
          <a:prstGeom prst="rect">
            <a:avLst/>
          </a:prstGeom>
          <a:solidFill>
            <a:srgbClr val="00734A"/>
          </a:solidFill>
          <a:ln w="25400" algn="ctr">
            <a:solidFill>
              <a:srgbClr val="00734A"/>
            </a:solidFill>
            <a:miter lim="800000"/>
            <a:headEnd/>
            <a:tailEnd/>
          </a:ln>
        </p:spPr>
        <p:txBody>
          <a:bodyPr rot="10800000" vert="eaVert" lIns="100191" tIns="50095" rIns="100191" bIns="50095" anchor="ctr"/>
          <a:lstStyle/>
          <a:p>
            <a:pPr algn="ctr" defTabSz="1001713"/>
            <a:endParaRPr lang="ru-RU" b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1509" name="Picture 29" descr="Шаблон лис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28"/>
          <a:stretch>
            <a:fillRect/>
          </a:stretch>
        </p:blipFill>
        <p:spPr bwMode="auto">
          <a:xfrm>
            <a:off x="0" y="0"/>
            <a:ext cx="103330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0" y="681038"/>
            <a:ext cx="10333038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sz="3600">
                <a:solidFill>
                  <a:srgbClr val="008000"/>
                </a:solidFill>
                <a:latin typeface="Times New Roman" pitchFamily="18" charset="0"/>
              </a:rPr>
              <a:t>СПАСИБО ЗА ВНИМАНИЕ!</a:t>
            </a:r>
          </a:p>
        </p:txBody>
      </p:sp>
      <p:pic>
        <p:nvPicPr>
          <p:cNvPr id="21511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3" r="10338" b="7568"/>
          <a:stretch>
            <a:fillRect/>
          </a:stretch>
        </p:blipFill>
        <p:spPr bwMode="auto">
          <a:xfrm>
            <a:off x="2046288" y="1493838"/>
            <a:ext cx="6240462" cy="452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1" name="Прямоугольник 64"/>
          <p:cNvSpPr>
            <a:spLocks noChangeArrowheads="1"/>
          </p:cNvSpPr>
          <p:nvPr/>
        </p:nvSpPr>
        <p:spPr bwMode="auto">
          <a:xfrm rot="5400000">
            <a:off x="4986338" y="1854200"/>
            <a:ext cx="360362" cy="10333038"/>
          </a:xfrm>
          <a:prstGeom prst="rect">
            <a:avLst/>
          </a:prstGeom>
          <a:solidFill>
            <a:srgbClr val="00734A"/>
          </a:solidFill>
          <a:ln w="25400" algn="ctr">
            <a:solidFill>
              <a:srgbClr val="00734A"/>
            </a:solidFill>
            <a:miter lim="800000"/>
            <a:headEnd/>
            <a:tailEnd/>
          </a:ln>
        </p:spPr>
        <p:txBody>
          <a:bodyPr rot="10800000" vert="eaVert" lIns="100191" tIns="50095" rIns="100191" bIns="50095" anchor="ctr"/>
          <a:lstStyle/>
          <a:p>
            <a:pPr algn="ctr" defTabSz="1001713"/>
            <a:endParaRPr lang="ru-RU" b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93" name="Rectangle 90"/>
          <p:cNvSpPr>
            <a:spLocks noChangeArrowheads="1"/>
          </p:cNvSpPr>
          <p:nvPr/>
        </p:nvSpPr>
        <p:spPr bwMode="auto">
          <a:xfrm>
            <a:off x="2563813" y="0"/>
            <a:ext cx="5080000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191" tIns="50095" rIns="100191" bIns="50095" anchor="ctr"/>
          <a:lstStyle/>
          <a:p>
            <a:pPr algn="ctr" defTabSz="1001713" eaLnBrk="0" hangingPunct="0"/>
            <a:endParaRPr lang="en-US" b="0">
              <a:solidFill>
                <a:schemeClr val="bg1"/>
              </a:solidFill>
            </a:endParaRPr>
          </a:p>
        </p:txBody>
      </p:sp>
      <p:pic>
        <p:nvPicPr>
          <p:cNvPr id="3200" name="Picture 147" descr="Шаблон лист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28"/>
          <a:stretch>
            <a:fillRect/>
          </a:stretch>
        </p:blipFill>
        <p:spPr bwMode="auto">
          <a:xfrm>
            <a:off x="0" y="0"/>
            <a:ext cx="103330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01" name="Rectangle 149"/>
          <p:cNvSpPr>
            <a:spLocks noChangeArrowheads="1"/>
          </p:cNvSpPr>
          <p:nvPr/>
        </p:nvSpPr>
        <p:spPr bwMode="auto">
          <a:xfrm>
            <a:off x="0" y="0"/>
            <a:ext cx="1033303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191" tIns="50095" rIns="100191" bIns="50095">
            <a:spAutoFit/>
          </a:bodyPr>
          <a:lstStyle/>
          <a:p>
            <a:pPr algn="ctr" defTabSz="1001713" eaLnBrk="0" hangingPunct="0"/>
            <a:r>
              <a:rPr lang="ru-RU" sz="1800">
                <a:solidFill>
                  <a:schemeClr val="bg1"/>
                </a:solidFill>
              </a:rPr>
              <a:t>ОАО «АСБ Беларусбанк»</a:t>
            </a:r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179388" y="557213"/>
            <a:ext cx="4614862" cy="34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191" tIns="50095" rIns="100191" bIns="50095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600" dirty="0">
                <a:solidFill>
                  <a:srgbClr val="006144"/>
                </a:solidFill>
                <a:latin typeface="Arial" pitchFamily="34" charset="0"/>
                <a:cs typeface="Arial" pitchFamily="34" charset="0"/>
              </a:rPr>
              <a:t>Основные факты </a:t>
            </a:r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5105400" y="576263"/>
            <a:ext cx="4976813" cy="347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191" tIns="50095" rIns="100191" bIns="5009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dirty="0">
                <a:solidFill>
                  <a:srgbClr val="006144"/>
                </a:solidFill>
                <a:cs typeface="Arial" charset="0"/>
              </a:rPr>
              <a:t>Присутствие банка в Беларуси на</a:t>
            </a:r>
            <a:r>
              <a:rPr lang="en-US" sz="1600" dirty="0">
                <a:solidFill>
                  <a:srgbClr val="006144"/>
                </a:solidFill>
                <a:cs typeface="Arial" charset="0"/>
              </a:rPr>
              <a:t> 01</a:t>
            </a:r>
            <a:r>
              <a:rPr lang="ru-RU" sz="1600" dirty="0" smtClean="0">
                <a:solidFill>
                  <a:srgbClr val="006144"/>
                </a:solidFill>
                <a:cs typeface="Arial" charset="0"/>
              </a:rPr>
              <a:t>.</a:t>
            </a:r>
            <a:r>
              <a:rPr lang="en-US" sz="1600" dirty="0" smtClean="0">
                <a:solidFill>
                  <a:srgbClr val="006144"/>
                </a:solidFill>
                <a:cs typeface="Arial" charset="0"/>
              </a:rPr>
              <a:t>0</a:t>
            </a:r>
            <a:r>
              <a:rPr lang="ru-RU" sz="1600" dirty="0" smtClean="0">
                <a:solidFill>
                  <a:srgbClr val="006144"/>
                </a:solidFill>
                <a:cs typeface="Arial" charset="0"/>
              </a:rPr>
              <a:t>4.</a:t>
            </a:r>
            <a:r>
              <a:rPr lang="en-US" sz="1600" dirty="0" smtClean="0">
                <a:solidFill>
                  <a:srgbClr val="006144"/>
                </a:solidFill>
                <a:cs typeface="Arial" charset="0"/>
              </a:rPr>
              <a:t>2017</a:t>
            </a:r>
            <a:endParaRPr lang="ru-RU" sz="1600" dirty="0">
              <a:solidFill>
                <a:srgbClr val="006144"/>
              </a:solidFill>
              <a:cs typeface="Arial" charset="0"/>
            </a:endParaRPr>
          </a:p>
        </p:txBody>
      </p:sp>
      <p:sp>
        <p:nvSpPr>
          <p:cNvPr id="36" name="Rectangle 671"/>
          <p:cNvSpPr>
            <a:spLocks noChangeArrowheads="1"/>
          </p:cNvSpPr>
          <p:nvPr/>
        </p:nvSpPr>
        <p:spPr bwMode="auto">
          <a:xfrm>
            <a:off x="265113" y="1000125"/>
            <a:ext cx="4811712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3305" tIns="48013" rIns="103305" bIns="48013"/>
          <a:lstStyle/>
          <a:p>
            <a:pPr algn="just" eaLnBrk="0" hangingPunct="0">
              <a:spcBef>
                <a:spcPct val="35000"/>
              </a:spcBef>
              <a:buClr>
                <a:srgbClr val="2E684A"/>
              </a:buClr>
              <a:buFont typeface="Wingdings" pitchFamily="2" charset="2"/>
              <a:buChar char="§"/>
            </a:pPr>
            <a:r>
              <a:rPr lang="ru-RU" sz="1500" dirty="0">
                <a:solidFill>
                  <a:srgbClr val="4D4D4D"/>
                </a:solidFill>
                <a:cs typeface="Arial" charset="0"/>
              </a:rPr>
              <a:t> Основан в</a:t>
            </a:r>
            <a:r>
              <a:rPr lang="en-US" sz="1500" dirty="0">
                <a:solidFill>
                  <a:srgbClr val="4D4D4D"/>
                </a:solidFill>
                <a:cs typeface="Arial" charset="0"/>
              </a:rPr>
              <a:t> 1922, </a:t>
            </a:r>
            <a:r>
              <a:rPr lang="ru-RU" sz="1500" dirty="0">
                <a:solidFill>
                  <a:srgbClr val="4D4D4D"/>
                </a:solidFill>
                <a:cs typeface="Arial" charset="0"/>
              </a:rPr>
              <a:t>крупнейший финансовый институт в Беларуси</a:t>
            </a:r>
          </a:p>
          <a:p>
            <a:pPr algn="just" eaLnBrk="0" hangingPunct="0">
              <a:spcBef>
                <a:spcPct val="35000"/>
              </a:spcBef>
              <a:buClr>
                <a:srgbClr val="2E684A"/>
              </a:buClr>
              <a:buFont typeface="Wingdings" pitchFamily="2" charset="2"/>
              <a:buChar char="§"/>
            </a:pPr>
            <a:r>
              <a:rPr lang="ru-RU" sz="1500" dirty="0">
                <a:solidFill>
                  <a:srgbClr val="4D4D4D"/>
                </a:solidFill>
                <a:cs typeface="Arial" charset="0"/>
              </a:rPr>
              <a:t> На 99% государственная собственность</a:t>
            </a:r>
          </a:p>
          <a:p>
            <a:pPr algn="just" eaLnBrk="0" hangingPunct="0">
              <a:spcBef>
                <a:spcPct val="35000"/>
              </a:spcBef>
              <a:buClr>
                <a:srgbClr val="2E684A"/>
              </a:buClr>
              <a:buFont typeface="Wingdings" pitchFamily="2" charset="2"/>
              <a:buChar char="§"/>
            </a:pPr>
            <a:r>
              <a:rPr lang="ru-RU" sz="1500" dirty="0">
                <a:solidFill>
                  <a:srgbClr val="4D4D4D"/>
                </a:solidFill>
                <a:cs typeface="Arial" charset="0"/>
              </a:rPr>
              <a:t> 545 место в списке крупнейших банков мира по капиталу первого уровня согласно рейтингу </a:t>
            </a:r>
            <a:r>
              <a:rPr lang="en-US" sz="1500" dirty="0">
                <a:solidFill>
                  <a:srgbClr val="4D4D4D"/>
                </a:solidFill>
                <a:cs typeface="Arial" charset="0"/>
              </a:rPr>
              <a:t>The Banker</a:t>
            </a:r>
            <a:r>
              <a:rPr lang="ru-RU" sz="1500" dirty="0">
                <a:solidFill>
                  <a:srgbClr val="4D4D4D"/>
                </a:solidFill>
                <a:cs typeface="Arial" charset="0"/>
              </a:rPr>
              <a:t> (10 место в списке банков Центральной и Восточной Европы)</a:t>
            </a:r>
            <a:endParaRPr lang="en-US" sz="1500" dirty="0">
              <a:solidFill>
                <a:srgbClr val="4D4D4D"/>
              </a:solidFill>
              <a:cs typeface="Arial" charset="0"/>
            </a:endParaRPr>
          </a:p>
          <a:p>
            <a:pPr algn="just" eaLnBrk="0" hangingPunct="0">
              <a:spcBef>
                <a:spcPct val="35000"/>
              </a:spcBef>
              <a:buClr>
                <a:srgbClr val="2E684A"/>
              </a:buClr>
              <a:buFont typeface="Wingdings" pitchFamily="2" charset="2"/>
              <a:buChar char="§"/>
            </a:pPr>
            <a:r>
              <a:rPr lang="ru-RU" sz="1500" dirty="0">
                <a:solidFill>
                  <a:srgbClr val="4D4D4D"/>
                </a:solidFill>
                <a:cs typeface="Arial" charset="0"/>
              </a:rPr>
              <a:t>  Общие активы на сумму </a:t>
            </a:r>
            <a:r>
              <a:rPr lang="en-US" sz="1500" dirty="0">
                <a:solidFill>
                  <a:srgbClr val="404040"/>
                </a:solidFill>
                <a:cs typeface="Arial" charset="0"/>
              </a:rPr>
              <a:t>1</a:t>
            </a:r>
            <a:r>
              <a:rPr lang="ru-RU" sz="1500" dirty="0">
                <a:solidFill>
                  <a:srgbClr val="404040"/>
                </a:solidFill>
                <a:cs typeface="Arial" charset="0"/>
              </a:rPr>
              <a:t>2.7 млрд. </a:t>
            </a:r>
            <a:r>
              <a:rPr lang="en-US" sz="1500" dirty="0">
                <a:solidFill>
                  <a:srgbClr val="404040"/>
                </a:solidFill>
                <a:cs typeface="Arial" charset="0"/>
              </a:rPr>
              <a:t>USD </a:t>
            </a:r>
            <a:r>
              <a:rPr lang="en-US" sz="1500" dirty="0">
                <a:solidFill>
                  <a:srgbClr val="4D4D4D"/>
                </a:solidFill>
                <a:cs typeface="Arial" charset="0"/>
              </a:rPr>
              <a:t>(</a:t>
            </a:r>
            <a:r>
              <a:rPr lang="ru-RU" sz="1500" dirty="0">
                <a:solidFill>
                  <a:srgbClr val="4D4D4D"/>
                </a:solidFill>
                <a:cs typeface="Arial" charset="0"/>
              </a:rPr>
              <a:t>за 2015 год по МСФО</a:t>
            </a:r>
            <a:r>
              <a:rPr lang="en-US" sz="1500" dirty="0">
                <a:solidFill>
                  <a:srgbClr val="4D4D4D"/>
                </a:solidFill>
                <a:cs typeface="Arial" charset="0"/>
              </a:rPr>
              <a:t>)</a:t>
            </a:r>
          </a:p>
          <a:p>
            <a:pPr algn="just" eaLnBrk="0" hangingPunct="0">
              <a:spcBef>
                <a:spcPct val="35000"/>
              </a:spcBef>
              <a:buClr>
                <a:srgbClr val="2E684A"/>
              </a:buClr>
              <a:buFont typeface="Wingdings" pitchFamily="2" charset="2"/>
              <a:buChar char="§"/>
            </a:pPr>
            <a:r>
              <a:rPr lang="ru-RU" sz="1500" dirty="0">
                <a:solidFill>
                  <a:srgbClr val="4D4D4D"/>
                </a:solidFill>
                <a:cs typeface="Arial" charset="0"/>
              </a:rPr>
              <a:t> Лидер в области корпоративного и розничного кредитования в Беларуси</a:t>
            </a:r>
          </a:p>
          <a:p>
            <a:pPr algn="just" eaLnBrk="0" hangingPunct="0">
              <a:spcBef>
                <a:spcPct val="35000"/>
              </a:spcBef>
              <a:buClr>
                <a:srgbClr val="2E684A"/>
              </a:buClr>
              <a:buFont typeface="Wingdings" pitchFamily="2" charset="2"/>
              <a:buChar char="§"/>
            </a:pPr>
            <a:r>
              <a:rPr lang="ru-RU" sz="1500" dirty="0">
                <a:solidFill>
                  <a:srgbClr val="4D4D4D"/>
                </a:solidFill>
                <a:cs typeface="Arial" charset="0"/>
              </a:rPr>
              <a:t> Самая широкая филиальная сеть в Беларуси</a:t>
            </a:r>
          </a:p>
          <a:p>
            <a:pPr algn="just" eaLnBrk="0" hangingPunct="0">
              <a:spcBef>
                <a:spcPct val="35000"/>
              </a:spcBef>
              <a:buClr>
                <a:srgbClr val="2E684A"/>
              </a:buClr>
              <a:buFont typeface="Wingdings" pitchFamily="2" charset="2"/>
              <a:buChar char="§"/>
            </a:pPr>
            <a:r>
              <a:rPr lang="en-US" sz="1500" dirty="0">
                <a:solidFill>
                  <a:srgbClr val="4D4D4D"/>
                </a:solidFill>
                <a:cs typeface="Arial" charset="0"/>
              </a:rPr>
              <a:t> </a:t>
            </a:r>
            <a:r>
              <a:rPr lang="ru-RU" sz="1500" dirty="0">
                <a:solidFill>
                  <a:srgbClr val="4D4D4D"/>
                </a:solidFill>
                <a:cs typeface="Arial" charset="0"/>
              </a:rPr>
              <a:t>Рейтинг </a:t>
            </a:r>
            <a:r>
              <a:rPr lang="en-US" sz="1500" dirty="0">
                <a:solidFill>
                  <a:srgbClr val="4D4D4D"/>
                </a:solidFill>
                <a:cs typeface="Arial" charset="0"/>
              </a:rPr>
              <a:t>B- </a:t>
            </a:r>
            <a:r>
              <a:rPr lang="ru-RU" sz="1500" dirty="0">
                <a:solidFill>
                  <a:srgbClr val="4D4D4D"/>
                </a:solidFill>
                <a:cs typeface="Arial" charset="0"/>
              </a:rPr>
              <a:t>от </a:t>
            </a:r>
            <a:r>
              <a:rPr lang="en-US" sz="1500" dirty="0">
                <a:solidFill>
                  <a:srgbClr val="4D4D4D"/>
                </a:solidFill>
                <a:cs typeface="Arial" charset="0"/>
              </a:rPr>
              <a:t>Fitch Rating</a:t>
            </a:r>
            <a:r>
              <a:rPr lang="ru-RU" sz="1500" dirty="0">
                <a:solidFill>
                  <a:srgbClr val="4D4D4D"/>
                </a:solidFill>
                <a:cs typeface="Arial" charset="0"/>
              </a:rPr>
              <a:t> со стабильным прогнозом (подтвержден 12.07.2016)</a:t>
            </a:r>
            <a:endParaRPr lang="en-US" sz="1500" dirty="0">
              <a:solidFill>
                <a:srgbClr val="4D4D4D"/>
              </a:solidFill>
              <a:cs typeface="Arial" charset="0"/>
            </a:endParaRPr>
          </a:p>
          <a:p>
            <a:pPr algn="just" eaLnBrk="0" hangingPunct="0">
              <a:spcBef>
                <a:spcPct val="35000"/>
              </a:spcBef>
              <a:buClr>
                <a:srgbClr val="2E684A"/>
              </a:buClr>
              <a:buFont typeface="Wingdings" pitchFamily="2" charset="2"/>
              <a:buChar char="§"/>
            </a:pPr>
            <a:r>
              <a:rPr lang="ru-RU" sz="1500" dirty="0">
                <a:solidFill>
                  <a:srgbClr val="4D4D4D"/>
                </a:solidFill>
                <a:cs typeface="Arial" charset="0"/>
              </a:rPr>
              <a:t> Рейтинг </a:t>
            </a:r>
            <a:r>
              <a:rPr lang="en-US" sz="1500" dirty="0">
                <a:solidFill>
                  <a:srgbClr val="4D4D4D"/>
                </a:solidFill>
                <a:cs typeface="Arial" charset="0"/>
              </a:rPr>
              <a:t>B- </a:t>
            </a:r>
            <a:r>
              <a:rPr lang="ru-RU" sz="1500" dirty="0">
                <a:solidFill>
                  <a:srgbClr val="4D4D4D"/>
                </a:solidFill>
                <a:cs typeface="Arial" charset="0"/>
              </a:rPr>
              <a:t>от </a:t>
            </a:r>
            <a:r>
              <a:rPr lang="en-US" sz="1500" dirty="0">
                <a:solidFill>
                  <a:srgbClr val="4D4D4D"/>
                </a:solidFill>
                <a:cs typeface="Arial" charset="0"/>
              </a:rPr>
              <a:t>S&amp;P </a:t>
            </a:r>
            <a:r>
              <a:rPr lang="ru-RU" sz="1500" dirty="0">
                <a:solidFill>
                  <a:srgbClr val="4D4D4D"/>
                </a:solidFill>
                <a:cs typeface="Arial" charset="0"/>
              </a:rPr>
              <a:t> со стабильным прогнозом (подтвержден 05.04.2016</a:t>
            </a:r>
            <a:r>
              <a:rPr lang="ru-RU" sz="1500" dirty="0" smtClean="0">
                <a:solidFill>
                  <a:srgbClr val="4D4D4D"/>
                </a:solidFill>
                <a:cs typeface="Arial" charset="0"/>
              </a:rPr>
              <a:t>)</a:t>
            </a:r>
            <a:endParaRPr lang="en-US" sz="1500" dirty="0" smtClean="0">
              <a:solidFill>
                <a:srgbClr val="4D4D4D"/>
              </a:solidFill>
              <a:cs typeface="Arial" charset="0"/>
            </a:endParaRPr>
          </a:p>
          <a:p>
            <a:pPr algn="just" eaLnBrk="0" hangingPunct="0">
              <a:spcBef>
                <a:spcPct val="35000"/>
              </a:spcBef>
              <a:buClr>
                <a:srgbClr val="2E684A"/>
              </a:buClr>
              <a:buFont typeface="Wingdings" pitchFamily="2" charset="2"/>
              <a:buChar char="§"/>
            </a:pPr>
            <a:r>
              <a:rPr lang="ru-RU" sz="1500" dirty="0" smtClean="0">
                <a:solidFill>
                  <a:srgbClr val="4D4D4D"/>
                </a:solidFill>
              </a:rPr>
              <a:t>Лидер биржевого рынка ценных бумаг ОАО «Белорусская валютно-фондовая биржа»</a:t>
            </a:r>
            <a:endParaRPr lang="en-US" sz="1500" dirty="0">
              <a:solidFill>
                <a:srgbClr val="4D4D4D"/>
              </a:solidFill>
              <a:cs typeface="Arial" charset="0"/>
            </a:endParaRPr>
          </a:p>
          <a:p>
            <a:pPr algn="just" eaLnBrk="0" hangingPunct="0">
              <a:spcBef>
                <a:spcPct val="35000"/>
              </a:spcBef>
              <a:buClr>
                <a:srgbClr val="2E684A"/>
              </a:buClr>
              <a:buFont typeface="Wingdings" pitchFamily="2" charset="2"/>
              <a:buChar char="§"/>
            </a:pPr>
            <a:r>
              <a:rPr lang="ru-RU" sz="1500" dirty="0">
                <a:solidFill>
                  <a:srgbClr val="4D4D4D"/>
                </a:solidFill>
                <a:cs typeface="Arial" charset="0"/>
              </a:rPr>
              <a:t> Количество розничных клиентов</a:t>
            </a:r>
            <a:r>
              <a:rPr lang="en-US" sz="1500" dirty="0">
                <a:solidFill>
                  <a:srgbClr val="4D4D4D"/>
                </a:solidFill>
                <a:cs typeface="Arial" charset="0"/>
              </a:rPr>
              <a:t> </a:t>
            </a:r>
            <a:r>
              <a:rPr lang="ru-RU" sz="1800" dirty="0">
                <a:solidFill>
                  <a:srgbClr val="7F7F7F"/>
                </a:solidFill>
              </a:rPr>
              <a:t>&gt;</a:t>
            </a:r>
            <a:r>
              <a:rPr lang="en-US" sz="1800" dirty="0">
                <a:solidFill>
                  <a:srgbClr val="7F7F7F"/>
                </a:solidFill>
              </a:rPr>
              <a:t> </a:t>
            </a:r>
            <a:r>
              <a:rPr lang="en-US" sz="1500" dirty="0">
                <a:solidFill>
                  <a:srgbClr val="4D4D4D"/>
                </a:solidFill>
                <a:cs typeface="Arial" charset="0"/>
              </a:rPr>
              <a:t>6.5</a:t>
            </a:r>
            <a:r>
              <a:rPr lang="ru-RU" sz="1500" dirty="0">
                <a:solidFill>
                  <a:srgbClr val="4D4D4D"/>
                </a:solidFill>
                <a:cs typeface="Arial" charset="0"/>
              </a:rPr>
              <a:t>млн</a:t>
            </a:r>
            <a:r>
              <a:rPr lang="en-US" sz="1500" dirty="0">
                <a:solidFill>
                  <a:srgbClr val="4D4D4D"/>
                </a:solidFill>
                <a:cs typeface="Arial" charset="0"/>
              </a:rPr>
              <a:t>.</a:t>
            </a:r>
          </a:p>
          <a:p>
            <a:pPr algn="just" eaLnBrk="0" hangingPunct="0">
              <a:spcBef>
                <a:spcPct val="35000"/>
              </a:spcBef>
              <a:buClr>
                <a:srgbClr val="2E684A"/>
              </a:buClr>
              <a:buFont typeface="Wingdings" pitchFamily="2" charset="2"/>
              <a:buChar char="§"/>
            </a:pPr>
            <a:r>
              <a:rPr lang="ru-RU" sz="1500" dirty="0">
                <a:solidFill>
                  <a:srgbClr val="4D4D4D"/>
                </a:solidFill>
                <a:cs typeface="Arial" charset="0"/>
              </a:rPr>
              <a:t> Количество корпоративных клиентов</a:t>
            </a:r>
            <a:r>
              <a:rPr lang="en-US" sz="1500" dirty="0" smtClean="0">
                <a:solidFill>
                  <a:srgbClr val="4D4D4D"/>
                </a:solidFill>
                <a:cs typeface="Arial" charset="0"/>
              </a:rPr>
              <a:t>:</a:t>
            </a:r>
            <a:r>
              <a:rPr lang="en-US" sz="1500" dirty="0" smtClean="0">
                <a:solidFill>
                  <a:srgbClr val="7F7F7F"/>
                </a:solidFill>
                <a:cs typeface="Arial" charset="0"/>
              </a:rPr>
              <a:t>~</a:t>
            </a:r>
            <a:r>
              <a:rPr lang="en-US" sz="1500" dirty="0" smtClean="0">
                <a:solidFill>
                  <a:srgbClr val="4D4D4D"/>
                </a:solidFill>
                <a:cs typeface="Arial" charset="0"/>
              </a:rPr>
              <a:t>8</a:t>
            </a:r>
            <a:r>
              <a:rPr lang="ru-RU" sz="1500" dirty="0">
                <a:solidFill>
                  <a:srgbClr val="4D4D4D"/>
                </a:solidFill>
                <a:cs typeface="Arial" charset="0"/>
              </a:rPr>
              <a:t>0 </a:t>
            </a:r>
            <a:r>
              <a:rPr lang="ru-RU" sz="1500" dirty="0" err="1">
                <a:solidFill>
                  <a:srgbClr val="4D4D4D"/>
                </a:solidFill>
                <a:cs typeface="Arial" charset="0"/>
              </a:rPr>
              <a:t>тыс</a:t>
            </a:r>
            <a:r>
              <a:rPr lang="en-US" sz="1500" dirty="0">
                <a:solidFill>
                  <a:srgbClr val="4D4D4D"/>
                </a:solidFill>
                <a:cs typeface="Arial" charset="0"/>
              </a:rPr>
              <a:t>.</a:t>
            </a:r>
          </a:p>
        </p:txBody>
      </p:sp>
      <p:grpSp>
        <p:nvGrpSpPr>
          <p:cNvPr id="37" name="Группа 20"/>
          <p:cNvGrpSpPr>
            <a:grpSpLocks/>
          </p:cNvGrpSpPr>
          <p:nvPr/>
        </p:nvGrpSpPr>
        <p:grpSpPr bwMode="auto">
          <a:xfrm>
            <a:off x="5349875" y="1216025"/>
            <a:ext cx="2398713" cy="2019300"/>
            <a:chOff x="5312601" y="1754280"/>
            <a:chExt cx="2474913" cy="1824038"/>
          </a:xfrm>
        </p:grpSpPr>
        <p:grpSp>
          <p:nvGrpSpPr>
            <p:cNvPr id="38" name="Group 284"/>
            <p:cNvGrpSpPr>
              <a:grpSpLocks/>
            </p:cNvGrpSpPr>
            <p:nvPr/>
          </p:nvGrpSpPr>
          <p:grpSpPr bwMode="auto">
            <a:xfrm>
              <a:off x="5312601" y="1754280"/>
              <a:ext cx="2474913" cy="1824038"/>
              <a:chOff x="377" y="2167"/>
              <a:chExt cx="2517" cy="1732"/>
            </a:xfrm>
          </p:grpSpPr>
          <p:sp>
            <p:nvSpPr>
              <p:cNvPr id="45" name="Rectangle 17"/>
              <p:cNvSpPr>
                <a:spLocks noChangeArrowheads="1"/>
              </p:cNvSpPr>
              <p:nvPr/>
            </p:nvSpPr>
            <p:spPr bwMode="auto">
              <a:xfrm>
                <a:off x="1261" y="3293"/>
                <a:ext cx="613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12" tIns="45735" rIns="91412" bIns="45735"/>
              <a:lstStyle/>
              <a:p>
                <a:pPr eaLnBrk="0" hangingPunct="0">
                  <a:spcBef>
                    <a:spcPct val="20000"/>
                  </a:spcBef>
                  <a:buFont typeface="Calibri" pitchFamily="34" charset="0"/>
                  <a:buNone/>
                </a:pPr>
                <a:r>
                  <a:rPr lang="en-US" sz="900"/>
                  <a:t>HEAD OFFICE </a:t>
                </a:r>
                <a:endParaRPr lang="ru-RU" sz="900"/>
              </a:p>
            </p:txBody>
          </p:sp>
          <p:sp>
            <p:nvSpPr>
              <p:cNvPr id="46" name="Rectangle 18"/>
              <p:cNvSpPr>
                <a:spLocks noChangeArrowheads="1"/>
              </p:cNvSpPr>
              <p:nvPr/>
            </p:nvSpPr>
            <p:spPr bwMode="auto">
              <a:xfrm>
                <a:off x="1874" y="3293"/>
                <a:ext cx="217" cy="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12" tIns="45735" rIns="91412" bIns="45735"/>
              <a:lstStyle/>
              <a:p>
                <a:pPr eaLnBrk="0" hangingPunct="0">
                  <a:spcBef>
                    <a:spcPct val="20000"/>
                  </a:spcBef>
                  <a:buFont typeface="Calibri" pitchFamily="34" charset="0"/>
                  <a:buNone/>
                </a:pPr>
                <a:r>
                  <a:rPr lang="en-US" sz="900"/>
                  <a:t>  </a:t>
                </a:r>
                <a:r>
                  <a:rPr lang="ru-RU" sz="900"/>
                  <a:t>1</a:t>
                </a:r>
              </a:p>
            </p:txBody>
          </p:sp>
          <p:sp>
            <p:nvSpPr>
              <p:cNvPr id="47" name="Rectangle 20"/>
              <p:cNvSpPr>
                <a:spLocks noChangeArrowheads="1"/>
              </p:cNvSpPr>
              <p:nvPr/>
            </p:nvSpPr>
            <p:spPr bwMode="auto">
              <a:xfrm>
                <a:off x="1874" y="3381"/>
                <a:ext cx="217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12" tIns="45735" rIns="91412" bIns="45735"/>
              <a:lstStyle/>
              <a:p>
                <a:pPr eaLnBrk="0" hangingPunct="0">
                  <a:spcBef>
                    <a:spcPct val="20000"/>
                  </a:spcBef>
                  <a:buFont typeface="Calibri" pitchFamily="34" charset="0"/>
                  <a:buNone/>
                </a:pPr>
                <a:r>
                  <a:rPr lang="en-US" sz="900"/>
                  <a:t>  6</a:t>
                </a:r>
                <a:endParaRPr lang="ru-RU" sz="900"/>
              </a:p>
            </p:txBody>
          </p:sp>
          <p:sp>
            <p:nvSpPr>
              <p:cNvPr id="48" name="Rectangle 23"/>
              <p:cNvSpPr>
                <a:spLocks noChangeArrowheads="1"/>
              </p:cNvSpPr>
              <p:nvPr/>
            </p:nvSpPr>
            <p:spPr bwMode="auto">
              <a:xfrm>
                <a:off x="1261" y="3562"/>
                <a:ext cx="613" cy="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1412" tIns="45735" rIns="91412" bIns="45735"/>
              <a:lstStyle/>
              <a:p>
                <a:pPr eaLnBrk="0" hangingPunct="0">
                  <a:spcBef>
                    <a:spcPct val="20000"/>
                  </a:spcBef>
                  <a:buFont typeface="Calibri" pitchFamily="34" charset="0"/>
                  <a:buNone/>
                </a:pPr>
                <a:r>
                  <a:rPr lang="en-US" sz="900"/>
                  <a:t>Outlets</a:t>
                </a:r>
                <a:endParaRPr lang="ru-RU" sz="900"/>
              </a:p>
            </p:txBody>
          </p:sp>
          <p:sp>
            <p:nvSpPr>
              <p:cNvPr id="49" name="Line 25"/>
              <p:cNvSpPr>
                <a:spLocks noChangeShapeType="1"/>
              </p:cNvSpPr>
              <p:nvPr/>
            </p:nvSpPr>
            <p:spPr bwMode="auto">
              <a:xfrm>
                <a:off x="1874" y="3293"/>
                <a:ext cx="0" cy="358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" name="Line 26"/>
              <p:cNvSpPr>
                <a:spLocks noChangeShapeType="1"/>
              </p:cNvSpPr>
              <p:nvPr/>
            </p:nvSpPr>
            <p:spPr bwMode="auto">
              <a:xfrm>
                <a:off x="1261" y="3381"/>
                <a:ext cx="83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" name="Line 27"/>
              <p:cNvSpPr>
                <a:spLocks noChangeShapeType="1"/>
              </p:cNvSpPr>
              <p:nvPr/>
            </p:nvSpPr>
            <p:spPr bwMode="auto">
              <a:xfrm>
                <a:off x="1261" y="3470"/>
                <a:ext cx="83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Line 28"/>
              <p:cNvSpPr>
                <a:spLocks noChangeShapeType="1"/>
              </p:cNvSpPr>
              <p:nvPr/>
            </p:nvSpPr>
            <p:spPr bwMode="auto">
              <a:xfrm>
                <a:off x="1261" y="3562"/>
                <a:ext cx="83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Line 29"/>
              <p:cNvSpPr>
                <a:spLocks noChangeShapeType="1"/>
              </p:cNvSpPr>
              <p:nvPr/>
            </p:nvSpPr>
            <p:spPr bwMode="auto">
              <a:xfrm>
                <a:off x="1261" y="3651"/>
                <a:ext cx="83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54" name="Object 689"/>
              <p:cNvGraphicFramePr>
                <a:graphicFrameLocks noChangeAspect="1"/>
              </p:cNvGraphicFramePr>
              <p:nvPr/>
            </p:nvGraphicFramePr>
            <p:xfrm>
              <a:off x="1789" y="3316"/>
              <a:ext cx="61" cy="5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29" name="Фотография Photo Editor" r:id="rId5" imgW="12723810" imgH="1171429" progId="">
                      <p:embed/>
                    </p:oleObj>
                  </mc:Choice>
                  <mc:Fallback>
                    <p:oleObj name="Фотография Photo Editor" r:id="rId5" imgW="12723810" imgH="1171429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 l="46" r="92223" b="16026"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89" y="3316"/>
                            <a:ext cx="61" cy="5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5" name="Rectangle 27"/>
              <p:cNvSpPr>
                <a:spLocks noChangeArrowheads="1"/>
              </p:cNvSpPr>
              <p:nvPr/>
            </p:nvSpPr>
            <p:spPr bwMode="auto">
              <a:xfrm>
                <a:off x="1789" y="3316"/>
                <a:ext cx="60" cy="51"/>
              </a:xfrm>
              <a:prstGeom prst="rect">
                <a:avLst/>
              </a:prstGeom>
              <a:noFill/>
              <a:ln w="12700">
                <a:solidFill>
                  <a:srgbClr val="245633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6" name="AutoShape 57"/>
              <p:cNvSpPr>
                <a:spLocks noChangeArrowheads="1"/>
              </p:cNvSpPr>
              <p:nvPr/>
            </p:nvSpPr>
            <p:spPr bwMode="auto">
              <a:xfrm>
                <a:off x="1789" y="3398"/>
                <a:ext cx="61" cy="52"/>
              </a:xfrm>
              <a:prstGeom prst="triangle">
                <a:avLst>
                  <a:gd name="adj" fmla="val 50551"/>
                </a:avLst>
              </a:prstGeom>
              <a:solidFill>
                <a:srgbClr val="FF6600"/>
              </a:solidFill>
              <a:ln w="9525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7" name="Freeform 251" descr="Штриховой вертикальный"/>
              <p:cNvSpPr>
                <a:spLocks/>
              </p:cNvSpPr>
              <p:nvPr/>
            </p:nvSpPr>
            <p:spPr bwMode="auto">
              <a:xfrm>
                <a:off x="1217" y="2167"/>
                <a:ext cx="1262" cy="681"/>
              </a:xfrm>
              <a:custGeom>
                <a:avLst/>
                <a:gdLst>
                  <a:gd name="T0" fmla="*/ 0 w 9494"/>
                  <a:gd name="T1" fmla="*/ 0 h 6414"/>
                  <a:gd name="T2" fmla="*/ 0 w 9494"/>
                  <a:gd name="T3" fmla="*/ 0 h 6414"/>
                  <a:gd name="T4" fmla="*/ 0 w 9494"/>
                  <a:gd name="T5" fmla="*/ 0 h 6414"/>
                  <a:gd name="T6" fmla="*/ 0 w 9494"/>
                  <a:gd name="T7" fmla="*/ 0 h 6414"/>
                  <a:gd name="T8" fmla="*/ 0 w 9494"/>
                  <a:gd name="T9" fmla="*/ 0 h 6414"/>
                  <a:gd name="T10" fmla="*/ 0 w 9494"/>
                  <a:gd name="T11" fmla="*/ 0 h 6414"/>
                  <a:gd name="T12" fmla="*/ 0 w 9494"/>
                  <a:gd name="T13" fmla="*/ 0 h 6414"/>
                  <a:gd name="T14" fmla="*/ 0 w 9494"/>
                  <a:gd name="T15" fmla="*/ 0 h 6414"/>
                  <a:gd name="T16" fmla="*/ 0 w 9494"/>
                  <a:gd name="T17" fmla="*/ 0 h 6414"/>
                  <a:gd name="T18" fmla="*/ 0 w 9494"/>
                  <a:gd name="T19" fmla="*/ 0 h 6414"/>
                  <a:gd name="T20" fmla="*/ 0 w 9494"/>
                  <a:gd name="T21" fmla="*/ 0 h 6414"/>
                  <a:gd name="T22" fmla="*/ 0 w 9494"/>
                  <a:gd name="T23" fmla="*/ 0 h 6414"/>
                  <a:gd name="T24" fmla="*/ 0 w 9494"/>
                  <a:gd name="T25" fmla="*/ 0 h 6414"/>
                  <a:gd name="T26" fmla="*/ 0 w 9494"/>
                  <a:gd name="T27" fmla="*/ 0 h 6414"/>
                  <a:gd name="T28" fmla="*/ 0 w 9494"/>
                  <a:gd name="T29" fmla="*/ 0 h 6414"/>
                  <a:gd name="T30" fmla="*/ 0 w 9494"/>
                  <a:gd name="T31" fmla="*/ 0 h 6414"/>
                  <a:gd name="T32" fmla="*/ 0 w 9494"/>
                  <a:gd name="T33" fmla="*/ 0 h 6414"/>
                  <a:gd name="T34" fmla="*/ 0 w 9494"/>
                  <a:gd name="T35" fmla="*/ 0 h 6414"/>
                  <a:gd name="T36" fmla="*/ 0 w 9494"/>
                  <a:gd name="T37" fmla="*/ 0 h 6414"/>
                  <a:gd name="T38" fmla="*/ 0 w 9494"/>
                  <a:gd name="T39" fmla="*/ 0 h 6414"/>
                  <a:gd name="T40" fmla="*/ 0 w 9494"/>
                  <a:gd name="T41" fmla="*/ 0 h 6414"/>
                  <a:gd name="T42" fmla="*/ 0 w 9494"/>
                  <a:gd name="T43" fmla="*/ 0 h 6414"/>
                  <a:gd name="T44" fmla="*/ 0 w 9494"/>
                  <a:gd name="T45" fmla="*/ 0 h 6414"/>
                  <a:gd name="T46" fmla="*/ 0 w 9494"/>
                  <a:gd name="T47" fmla="*/ 0 h 6414"/>
                  <a:gd name="T48" fmla="*/ 0 w 9494"/>
                  <a:gd name="T49" fmla="*/ 0 h 6414"/>
                  <a:gd name="T50" fmla="*/ 0 w 9494"/>
                  <a:gd name="T51" fmla="*/ 0 h 6414"/>
                  <a:gd name="T52" fmla="*/ 0 w 9494"/>
                  <a:gd name="T53" fmla="*/ 0 h 6414"/>
                  <a:gd name="T54" fmla="*/ 0 w 9494"/>
                  <a:gd name="T55" fmla="*/ 0 h 6414"/>
                  <a:gd name="T56" fmla="*/ 0 w 9494"/>
                  <a:gd name="T57" fmla="*/ 0 h 6414"/>
                  <a:gd name="T58" fmla="*/ 0 w 9494"/>
                  <a:gd name="T59" fmla="*/ 0 h 6414"/>
                  <a:gd name="T60" fmla="*/ 0 w 9494"/>
                  <a:gd name="T61" fmla="*/ 0 h 6414"/>
                  <a:gd name="T62" fmla="*/ 0 w 9494"/>
                  <a:gd name="T63" fmla="*/ 0 h 6414"/>
                  <a:gd name="T64" fmla="*/ 0 w 9494"/>
                  <a:gd name="T65" fmla="*/ 0 h 6414"/>
                  <a:gd name="T66" fmla="*/ 0 w 9494"/>
                  <a:gd name="T67" fmla="*/ 0 h 6414"/>
                  <a:gd name="T68" fmla="*/ 0 w 9494"/>
                  <a:gd name="T69" fmla="*/ 0 h 6414"/>
                  <a:gd name="T70" fmla="*/ 0 w 9494"/>
                  <a:gd name="T71" fmla="*/ 0 h 6414"/>
                  <a:gd name="T72" fmla="*/ 0 w 9494"/>
                  <a:gd name="T73" fmla="*/ 0 h 6414"/>
                  <a:gd name="T74" fmla="*/ 0 w 9494"/>
                  <a:gd name="T75" fmla="*/ 0 h 6414"/>
                  <a:gd name="T76" fmla="*/ 0 w 9494"/>
                  <a:gd name="T77" fmla="*/ 0 h 6414"/>
                  <a:gd name="T78" fmla="*/ 0 w 9494"/>
                  <a:gd name="T79" fmla="*/ 0 h 6414"/>
                  <a:gd name="T80" fmla="*/ 0 w 9494"/>
                  <a:gd name="T81" fmla="*/ 0 h 6414"/>
                  <a:gd name="T82" fmla="*/ 0 w 9494"/>
                  <a:gd name="T83" fmla="*/ 0 h 6414"/>
                  <a:gd name="T84" fmla="*/ 0 w 9494"/>
                  <a:gd name="T85" fmla="*/ 0 h 6414"/>
                  <a:gd name="T86" fmla="*/ 0 w 9494"/>
                  <a:gd name="T87" fmla="*/ 0 h 6414"/>
                  <a:gd name="T88" fmla="*/ 0 w 9494"/>
                  <a:gd name="T89" fmla="*/ 0 h 6414"/>
                  <a:gd name="T90" fmla="*/ 0 w 9494"/>
                  <a:gd name="T91" fmla="*/ 0 h 6414"/>
                  <a:gd name="T92" fmla="*/ 0 w 9494"/>
                  <a:gd name="T93" fmla="*/ 0 h 6414"/>
                  <a:gd name="T94" fmla="*/ 0 w 9494"/>
                  <a:gd name="T95" fmla="*/ 0 h 6414"/>
                  <a:gd name="T96" fmla="*/ 0 w 9494"/>
                  <a:gd name="T97" fmla="*/ 0 h 6414"/>
                  <a:gd name="T98" fmla="*/ 0 w 9494"/>
                  <a:gd name="T99" fmla="*/ 0 h 6414"/>
                  <a:gd name="T100" fmla="*/ 0 w 9494"/>
                  <a:gd name="T101" fmla="*/ 0 h 6414"/>
                  <a:gd name="T102" fmla="*/ 0 w 9494"/>
                  <a:gd name="T103" fmla="*/ 0 h 6414"/>
                  <a:gd name="T104" fmla="*/ 0 w 9494"/>
                  <a:gd name="T105" fmla="*/ 0 h 6414"/>
                  <a:gd name="T106" fmla="*/ 0 w 9494"/>
                  <a:gd name="T107" fmla="*/ 0 h 6414"/>
                  <a:gd name="T108" fmla="*/ 0 w 9494"/>
                  <a:gd name="T109" fmla="*/ 0 h 6414"/>
                  <a:gd name="T110" fmla="*/ 0 w 9494"/>
                  <a:gd name="T111" fmla="*/ 0 h 6414"/>
                  <a:gd name="T112" fmla="*/ 0 w 9494"/>
                  <a:gd name="T113" fmla="*/ 0 h 6414"/>
                  <a:gd name="T114" fmla="*/ 0 w 9494"/>
                  <a:gd name="T115" fmla="*/ 0 h 6414"/>
                  <a:gd name="T116" fmla="*/ 0 w 9494"/>
                  <a:gd name="T117" fmla="*/ 0 h 6414"/>
                  <a:gd name="T118" fmla="*/ 0 w 9494"/>
                  <a:gd name="T119" fmla="*/ 0 h 6414"/>
                  <a:gd name="T120" fmla="*/ 0 w 9494"/>
                  <a:gd name="T121" fmla="*/ 0 h 6414"/>
                  <a:gd name="T122" fmla="*/ 0 w 9494"/>
                  <a:gd name="T123" fmla="*/ 0 h 6414"/>
                  <a:gd name="T124" fmla="*/ 0 w 9494"/>
                  <a:gd name="T125" fmla="*/ 0 h 6414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494"/>
                  <a:gd name="T190" fmla="*/ 0 h 6414"/>
                  <a:gd name="T191" fmla="*/ 9494 w 9494"/>
                  <a:gd name="T192" fmla="*/ 6414 h 6414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494" h="6414">
                    <a:moveTo>
                      <a:pt x="9372" y="5618"/>
                    </a:moveTo>
                    <a:lnTo>
                      <a:pt x="9305" y="5712"/>
                    </a:lnTo>
                    <a:lnTo>
                      <a:pt x="9289" y="5728"/>
                    </a:lnTo>
                    <a:lnTo>
                      <a:pt x="9250" y="5764"/>
                    </a:lnTo>
                    <a:lnTo>
                      <a:pt x="9237" y="5773"/>
                    </a:lnTo>
                    <a:lnTo>
                      <a:pt x="9224" y="5783"/>
                    </a:lnTo>
                    <a:lnTo>
                      <a:pt x="9210" y="5792"/>
                    </a:lnTo>
                    <a:lnTo>
                      <a:pt x="9196" y="5801"/>
                    </a:lnTo>
                    <a:lnTo>
                      <a:pt x="9182" y="5808"/>
                    </a:lnTo>
                    <a:lnTo>
                      <a:pt x="9166" y="5814"/>
                    </a:lnTo>
                    <a:lnTo>
                      <a:pt x="9152" y="5817"/>
                    </a:lnTo>
                    <a:lnTo>
                      <a:pt x="9137" y="5819"/>
                    </a:lnTo>
                    <a:lnTo>
                      <a:pt x="9129" y="5819"/>
                    </a:lnTo>
                    <a:lnTo>
                      <a:pt x="9122" y="5819"/>
                    </a:lnTo>
                    <a:lnTo>
                      <a:pt x="9115" y="5818"/>
                    </a:lnTo>
                    <a:lnTo>
                      <a:pt x="9108" y="5816"/>
                    </a:lnTo>
                    <a:lnTo>
                      <a:pt x="9095" y="5811"/>
                    </a:lnTo>
                    <a:lnTo>
                      <a:pt x="9082" y="5804"/>
                    </a:lnTo>
                    <a:lnTo>
                      <a:pt x="9069" y="5796"/>
                    </a:lnTo>
                    <a:lnTo>
                      <a:pt x="9057" y="5786"/>
                    </a:lnTo>
                    <a:lnTo>
                      <a:pt x="9045" y="5776"/>
                    </a:lnTo>
                    <a:lnTo>
                      <a:pt x="9035" y="5766"/>
                    </a:lnTo>
                    <a:lnTo>
                      <a:pt x="9013" y="5746"/>
                    </a:lnTo>
                    <a:lnTo>
                      <a:pt x="8994" y="5732"/>
                    </a:lnTo>
                    <a:lnTo>
                      <a:pt x="8986" y="5727"/>
                    </a:lnTo>
                    <a:lnTo>
                      <a:pt x="8978" y="5725"/>
                    </a:lnTo>
                    <a:lnTo>
                      <a:pt x="8974" y="5725"/>
                    </a:lnTo>
                    <a:lnTo>
                      <a:pt x="8970" y="5726"/>
                    </a:lnTo>
                    <a:lnTo>
                      <a:pt x="8966" y="5727"/>
                    </a:lnTo>
                    <a:lnTo>
                      <a:pt x="8964" y="5730"/>
                    </a:lnTo>
                    <a:lnTo>
                      <a:pt x="8955" y="5737"/>
                    </a:lnTo>
                    <a:lnTo>
                      <a:pt x="8948" y="5745"/>
                    </a:lnTo>
                    <a:lnTo>
                      <a:pt x="8940" y="5754"/>
                    </a:lnTo>
                    <a:lnTo>
                      <a:pt x="8931" y="5766"/>
                    </a:lnTo>
                    <a:lnTo>
                      <a:pt x="8913" y="5790"/>
                    </a:lnTo>
                    <a:lnTo>
                      <a:pt x="8896" y="5816"/>
                    </a:lnTo>
                    <a:lnTo>
                      <a:pt x="8867" y="5861"/>
                    </a:lnTo>
                    <a:lnTo>
                      <a:pt x="8855" y="5880"/>
                    </a:lnTo>
                    <a:lnTo>
                      <a:pt x="8849" y="5880"/>
                    </a:lnTo>
                    <a:lnTo>
                      <a:pt x="8831" y="5879"/>
                    </a:lnTo>
                    <a:lnTo>
                      <a:pt x="8805" y="5876"/>
                    </a:lnTo>
                    <a:lnTo>
                      <a:pt x="8773" y="5873"/>
                    </a:lnTo>
                    <a:lnTo>
                      <a:pt x="8756" y="5870"/>
                    </a:lnTo>
                    <a:lnTo>
                      <a:pt x="8740" y="5867"/>
                    </a:lnTo>
                    <a:lnTo>
                      <a:pt x="8722" y="5862"/>
                    </a:lnTo>
                    <a:lnTo>
                      <a:pt x="8706" y="5857"/>
                    </a:lnTo>
                    <a:lnTo>
                      <a:pt x="8690" y="5850"/>
                    </a:lnTo>
                    <a:lnTo>
                      <a:pt x="8676" y="5843"/>
                    </a:lnTo>
                    <a:lnTo>
                      <a:pt x="8662" y="5835"/>
                    </a:lnTo>
                    <a:lnTo>
                      <a:pt x="8651" y="5825"/>
                    </a:lnTo>
                    <a:lnTo>
                      <a:pt x="8633" y="5808"/>
                    </a:lnTo>
                    <a:lnTo>
                      <a:pt x="8618" y="5793"/>
                    </a:lnTo>
                    <a:lnTo>
                      <a:pt x="8612" y="5789"/>
                    </a:lnTo>
                    <a:lnTo>
                      <a:pt x="8605" y="5784"/>
                    </a:lnTo>
                    <a:lnTo>
                      <a:pt x="8599" y="5780"/>
                    </a:lnTo>
                    <a:lnTo>
                      <a:pt x="8593" y="5778"/>
                    </a:lnTo>
                    <a:lnTo>
                      <a:pt x="8587" y="5777"/>
                    </a:lnTo>
                    <a:lnTo>
                      <a:pt x="8581" y="5777"/>
                    </a:lnTo>
                    <a:lnTo>
                      <a:pt x="8574" y="5777"/>
                    </a:lnTo>
                    <a:lnTo>
                      <a:pt x="8568" y="5778"/>
                    </a:lnTo>
                    <a:lnTo>
                      <a:pt x="8552" y="5783"/>
                    </a:lnTo>
                    <a:lnTo>
                      <a:pt x="8531" y="5790"/>
                    </a:lnTo>
                    <a:lnTo>
                      <a:pt x="8520" y="5795"/>
                    </a:lnTo>
                    <a:lnTo>
                      <a:pt x="8509" y="5801"/>
                    </a:lnTo>
                    <a:lnTo>
                      <a:pt x="8498" y="5808"/>
                    </a:lnTo>
                    <a:lnTo>
                      <a:pt x="8489" y="5815"/>
                    </a:lnTo>
                    <a:lnTo>
                      <a:pt x="8470" y="5830"/>
                    </a:lnTo>
                    <a:lnTo>
                      <a:pt x="8453" y="5847"/>
                    </a:lnTo>
                    <a:lnTo>
                      <a:pt x="8440" y="5863"/>
                    </a:lnTo>
                    <a:lnTo>
                      <a:pt x="8430" y="5879"/>
                    </a:lnTo>
                    <a:lnTo>
                      <a:pt x="8421" y="5893"/>
                    </a:lnTo>
                    <a:lnTo>
                      <a:pt x="8417" y="5904"/>
                    </a:lnTo>
                    <a:lnTo>
                      <a:pt x="8412" y="5926"/>
                    </a:lnTo>
                    <a:lnTo>
                      <a:pt x="8406" y="5957"/>
                    </a:lnTo>
                    <a:lnTo>
                      <a:pt x="8404" y="5976"/>
                    </a:lnTo>
                    <a:lnTo>
                      <a:pt x="8401" y="5996"/>
                    </a:lnTo>
                    <a:lnTo>
                      <a:pt x="8400" y="6018"/>
                    </a:lnTo>
                    <a:lnTo>
                      <a:pt x="8399" y="6042"/>
                    </a:lnTo>
                    <a:lnTo>
                      <a:pt x="8399" y="6054"/>
                    </a:lnTo>
                    <a:lnTo>
                      <a:pt x="8396" y="6067"/>
                    </a:lnTo>
                    <a:lnTo>
                      <a:pt x="8392" y="6080"/>
                    </a:lnTo>
                    <a:lnTo>
                      <a:pt x="8387" y="6094"/>
                    </a:lnTo>
                    <a:lnTo>
                      <a:pt x="8381" y="6107"/>
                    </a:lnTo>
                    <a:lnTo>
                      <a:pt x="8374" y="6120"/>
                    </a:lnTo>
                    <a:lnTo>
                      <a:pt x="8367" y="6134"/>
                    </a:lnTo>
                    <a:lnTo>
                      <a:pt x="8359" y="6147"/>
                    </a:lnTo>
                    <a:lnTo>
                      <a:pt x="8341" y="6173"/>
                    </a:lnTo>
                    <a:lnTo>
                      <a:pt x="8323" y="6197"/>
                    </a:lnTo>
                    <a:lnTo>
                      <a:pt x="8306" y="6220"/>
                    </a:lnTo>
                    <a:lnTo>
                      <a:pt x="8291" y="6240"/>
                    </a:lnTo>
                    <a:lnTo>
                      <a:pt x="8279" y="6255"/>
                    </a:lnTo>
                    <a:lnTo>
                      <a:pt x="8269" y="6268"/>
                    </a:lnTo>
                    <a:lnTo>
                      <a:pt x="8264" y="6273"/>
                    </a:lnTo>
                    <a:lnTo>
                      <a:pt x="8259" y="6278"/>
                    </a:lnTo>
                    <a:lnTo>
                      <a:pt x="8254" y="6281"/>
                    </a:lnTo>
                    <a:lnTo>
                      <a:pt x="8250" y="6285"/>
                    </a:lnTo>
                    <a:lnTo>
                      <a:pt x="8244" y="6287"/>
                    </a:lnTo>
                    <a:lnTo>
                      <a:pt x="8237" y="6289"/>
                    </a:lnTo>
                    <a:lnTo>
                      <a:pt x="8229" y="6291"/>
                    </a:lnTo>
                    <a:lnTo>
                      <a:pt x="8220" y="6292"/>
                    </a:lnTo>
                    <a:lnTo>
                      <a:pt x="8199" y="6293"/>
                    </a:lnTo>
                    <a:lnTo>
                      <a:pt x="8171" y="6293"/>
                    </a:lnTo>
                    <a:lnTo>
                      <a:pt x="8156" y="6293"/>
                    </a:lnTo>
                    <a:lnTo>
                      <a:pt x="8142" y="6289"/>
                    </a:lnTo>
                    <a:lnTo>
                      <a:pt x="8129" y="6285"/>
                    </a:lnTo>
                    <a:lnTo>
                      <a:pt x="8117" y="6279"/>
                    </a:lnTo>
                    <a:lnTo>
                      <a:pt x="8105" y="6272"/>
                    </a:lnTo>
                    <a:lnTo>
                      <a:pt x="8094" y="6263"/>
                    </a:lnTo>
                    <a:lnTo>
                      <a:pt x="8085" y="6254"/>
                    </a:lnTo>
                    <a:lnTo>
                      <a:pt x="8075" y="6246"/>
                    </a:lnTo>
                    <a:lnTo>
                      <a:pt x="8057" y="6228"/>
                    </a:lnTo>
                    <a:lnTo>
                      <a:pt x="8038" y="6213"/>
                    </a:lnTo>
                    <a:lnTo>
                      <a:pt x="8028" y="6207"/>
                    </a:lnTo>
                    <a:lnTo>
                      <a:pt x="8019" y="6202"/>
                    </a:lnTo>
                    <a:lnTo>
                      <a:pt x="8008" y="6198"/>
                    </a:lnTo>
                    <a:lnTo>
                      <a:pt x="7997" y="6197"/>
                    </a:lnTo>
                    <a:lnTo>
                      <a:pt x="7985" y="6198"/>
                    </a:lnTo>
                    <a:lnTo>
                      <a:pt x="7975" y="6201"/>
                    </a:lnTo>
                    <a:lnTo>
                      <a:pt x="7963" y="6203"/>
                    </a:lnTo>
                    <a:lnTo>
                      <a:pt x="7952" y="6207"/>
                    </a:lnTo>
                    <a:lnTo>
                      <a:pt x="7931" y="6216"/>
                    </a:lnTo>
                    <a:lnTo>
                      <a:pt x="7912" y="6228"/>
                    </a:lnTo>
                    <a:lnTo>
                      <a:pt x="7893" y="6239"/>
                    </a:lnTo>
                    <a:lnTo>
                      <a:pt x="7878" y="6248"/>
                    </a:lnTo>
                    <a:lnTo>
                      <a:pt x="7871" y="6252"/>
                    </a:lnTo>
                    <a:lnTo>
                      <a:pt x="7863" y="6255"/>
                    </a:lnTo>
                    <a:lnTo>
                      <a:pt x="7858" y="6256"/>
                    </a:lnTo>
                    <a:lnTo>
                      <a:pt x="7853" y="6257"/>
                    </a:lnTo>
                    <a:lnTo>
                      <a:pt x="7848" y="6256"/>
                    </a:lnTo>
                    <a:lnTo>
                      <a:pt x="7843" y="6254"/>
                    </a:lnTo>
                    <a:lnTo>
                      <a:pt x="7837" y="6249"/>
                    </a:lnTo>
                    <a:lnTo>
                      <a:pt x="7832" y="6243"/>
                    </a:lnTo>
                    <a:lnTo>
                      <a:pt x="7820" y="6228"/>
                    </a:lnTo>
                    <a:lnTo>
                      <a:pt x="7808" y="6210"/>
                    </a:lnTo>
                    <a:lnTo>
                      <a:pt x="7797" y="6189"/>
                    </a:lnTo>
                    <a:lnTo>
                      <a:pt x="7789" y="6166"/>
                    </a:lnTo>
                    <a:lnTo>
                      <a:pt x="7785" y="6156"/>
                    </a:lnTo>
                    <a:lnTo>
                      <a:pt x="7783" y="6145"/>
                    </a:lnTo>
                    <a:lnTo>
                      <a:pt x="7782" y="6136"/>
                    </a:lnTo>
                    <a:lnTo>
                      <a:pt x="7781" y="6126"/>
                    </a:lnTo>
                    <a:lnTo>
                      <a:pt x="7781" y="6108"/>
                    </a:lnTo>
                    <a:lnTo>
                      <a:pt x="7779" y="6091"/>
                    </a:lnTo>
                    <a:lnTo>
                      <a:pt x="7778" y="6083"/>
                    </a:lnTo>
                    <a:lnTo>
                      <a:pt x="7776" y="6075"/>
                    </a:lnTo>
                    <a:lnTo>
                      <a:pt x="7773" y="6068"/>
                    </a:lnTo>
                    <a:lnTo>
                      <a:pt x="7771" y="6061"/>
                    </a:lnTo>
                    <a:lnTo>
                      <a:pt x="7766" y="6055"/>
                    </a:lnTo>
                    <a:lnTo>
                      <a:pt x="7763" y="6049"/>
                    </a:lnTo>
                    <a:lnTo>
                      <a:pt x="7757" y="6043"/>
                    </a:lnTo>
                    <a:lnTo>
                      <a:pt x="7751" y="6038"/>
                    </a:lnTo>
                    <a:lnTo>
                      <a:pt x="7744" y="6034"/>
                    </a:lnTo>
                    <a:lnTo>
                      <a:pt x="7736" y="6029"/>
                    </a:lnTo>
                    <a:lnTo>
                      <a:pt x="7726" y="6027"/>
                    </a:lnTo>
                    <a:lnTo>
                      <a:pt x="7715" y="6023"/>
                    </a:lnTo>
                    <a:lnTo>
                      <a:pt x="7705" y="6022"/>
                    </a:lnTo>
                    <a:lnTo>
                      <a:pt x="7695" y="6023"/>
                    </a:lnTo>
                    <a:lnTo>
                      <a:pt x="7686" y="6024"/>
                    </a:lnTo>
                    <a:lnTo>
                      <a:pt x="7679" y="6028"/>
                    </a:lnTo>
                    <a:lnTo>
                      <a:pt x="7670" y="6033"/>
                    </a:lnTo>
                    <a:lnTo>
                      <a:pt x="7663" y="6038"/>
                    </a:lnTo>
                    <a:lnTo>
                      <a:pt x="7656" y="6044"/>
                    </a:lnTo>
                    <a:lnTo>
                      <a:pt x="7650" y="6050"/>
                    </a:lnTo>
                    <a:lnTo>
                      <a:pt x="7635" y="6065"/>
                    </a:lnTo>
                    <a:lnTo>
                      <a:pt x="7618" y="6078"/>
                    </a:lnTo>
                    <a:lnTo>
                      <a:pt x="7608" y="6083"/>
                    </a:lnTo>
                    <a:lnTo>
                      <a:pt x="7597" y="6088"/>
                    </a:lnTo>
                    <a:lnTo>
                      <a:pt x="7585" y="6093"/>
                    </a:lnTo>
                    <a:lnTo>
                      <a:pt x="7571" y="6095"/>
                    </a:lnTo>
                    <a:lnTo>
                      <a:pt x="7564" y="6096"/>
                    </a:lnTo>
                    <a:lnTo>
                      <a:pt x="7558" y="6096"/>
                    </a:lnTo>
                    <a:lnTo>
                      <a:pt x="7552" y="6095"/>
                    </a:lnTo>
                    <a:lnTo>
                      <a:pt x="7547" y="6094"/>
                    </a:lnTo>
                    <a:lnTo>
                      <a:pt x="7543" y="6092"/>
                    </a:lnTo>
                    <a:lnTo>
                      <a:pt x="7538" y="6089"/>
                    </a:lnTo>
                    <a:lnTo>
                      <a:pt x="7534" y="6086"/>
                    </a:lnTo>
                    <a:lnTo>
                      <a:pt x="7532" y="6082"/>
                    </a:lnTo>
                    <a:lnTo>
                      <a:pt x="7527" y="6073"/>
                    </a:lnTo>
                    <a:lnTo>
                      <a:pt x="7524" y="6063"/>
                    </a:lnTo>
                    <a:lnTo>
                      <a:pt x="7521" y="6052"/>
                    </a:lnTo>
                    <a:lnTo>
                      <a:pt x="7521" y="6040"/>
                    </a:lnTo>
                    <a:lnTo>
                      <a:pt x="7521" y="6017"/>
                    </a:lnTo>
                    <a:lnTo>
                      <a:pt x="7525" y="5996"/>
                    </a:lnTo>
                    <a:lnTo>
                      <a:pt x="7527" y="5982"/>
                    </a:lnTo>
                    <a:lnTo>
                      <a:pt x="7530" y="5976"/>
                    </a:lnTo>
                    <a:lnTo>
                      <a:pt x="7440" y="5970"/>
                    </a:lnTo>
                    <a:lnTo>
                      <a:pt x="7431" y="5985"/>
                    </a:lnTo>
                    <a:lnTo>
                      <a:pt x="7409" y="6023"/>
                    </a:lnTo>
                    <a:lnTo>
                      <a:pt x="7395" y="6046"/>
                    </a:lnTo>
                    <a:lnTo>
                      <a:pt x="7378" y="6068"/>
                    </a:lnTo>
                    <a:lnTo>
                      <a:pt x="7370" y="6080"/>
                    </a:lnTo>
                    <a:lnTo>
                      <a:pt x="7361" y="6089"/>
                    </a:lnTo>
                    <a:lnTo>
                      <a:pt x="7352" y="6099"/>
                    </a:lnTo>
                    <a:lnTo>
                      <a:pt x="7344" y="6107"/>
                    </a:lnTo>
                    <a:lnTo>
                      <a:pt x="7322" y="6125"/>
                    </a:lnTo>
                    <a:lnTo>
                      <a:pt x="7297" y="6143"/>
                    </a:lnTo>
                    <a:lnTo>
                      <a:pt x="7270" y="6162"/>
                    </a:lnTo>
                    <a:lnTo>
                      <a:pt x="7242" y="6181"/>
                    </a:lnTo>
                    <a:lnTo>
                      <a:pt x="7216" y="6197"/>
                    </a:lnTo>
                    <a:lnTo>
                      <a:pt x="7192" y="6210"/>
                    </a:lnTo>
                    <a:lnTo>
                      <a:pt x="7183" y="6215"/>
                    </a:lnTo>
                    <a:lnTo>
                      <a:pt x="7174" y="6218"/>
                    </a:lnTo>
                    <a:lnTo>
                      <a:pt x="7167" y="6221"/>
                    </a:lnTo>
                    <a:lnTo>
                      <a:pt x="7164" y="6222"/>
                    </a:lnTo>
                    <a:lnTo>
                      <a:pt x="7155" y="6221"/>
                    </a:lnTo>
                    <a:lnTo>
                      <a:pt x="7146" y="6218"/>
                    </a:lnTo>
                    <a:lnTo>
                      <a:pt x="7135" y="6214"/>
                    </a:lnTo>
                    <a:lnTo>
                      <a:pt x="7122" y="6208"/>
                    </a:lnTo>
                    <a:lnTo>
                      <a:pt x="7090" y="6191"/>
                    </a:lnTo>
                    <a:lnTo>
                      <a:pt x="7049" y="6168"/>
                    </a:lnTo>
                    <a:lnTo>
                      <a:pt x="7027" y="6155"/>
                    </a:lnTo>
                    <a:lnTo>
                      <a:pt x="7006" y="6140"/>
                    </a:lnTo>
                    <a:lnTo>
                      <a:pt x="6986" y="6127"/>
                    </a:lnTo>
                    <a:lnTo>
                      <a:pt x="6966" y="6115"/>
                    </a:lnTo>
                    <a:lnTo>
                      <a:pt x="6955" y="6110"/>
                    </a:lnTo>
                    <a:lnTo>
                      <a:pt x="6945" y="6105"/>
                    </a:lnTo>
                    <a:lnTo>
                      <a:pt x="6934" y="6100"/>
                    </a:lnTo>
                    <a:lnTo>
                      <a:pt x="6922" y="6096"/>
                    </a:lnTo>
                    <a:lnTo>
                      <a:pt x="6909" y="6094"/>
                    </a:lnTo>
                    <a:lnTo>
                      <a:pt x="6897" y="6092"/>
                    </a:lnTo>
                    <a:lnTo>
                      <a:pt x="6883" y="6091"/>
                    </a:lnTo>
                    <a:lnTo>
                      <a:pt x="6869" y="6089"/>
                    </a:lnTo>
                    <a:lnTo>
                      <a:pt x="6841" y="6091"/>
                    </a:lnTo>
                    <a:lnTo>
                      <a:pt x="6814" y="6094"/>
                    </a:lnTo>
                    <a:lnTo>
                      <a:pt x="6788" y="6099"/>
                    </a:lnTo>
                    <a:lnTo>
                      <a:pt x="6762" y="6105"/>
                    </a:lnTo>
                    <a:lnTo>
                      <a:pt x="6733" y="6111"/>
                    </a:lnTo>
                    <a:lnTo>
                      <a:pt x="6702" y="6115"/>
                    </a:lnTo>
                    <a:lnTo>
                      <a:pt x="6684" y="6117"/>
                    </a:lnTo>
                    <a:lnTo>
                      <a:pt x="6665" y="6118"/>
                    </a:lnTo>
                    <a:lnTo>
                      <a:pt x="6645" y="6119"/>
                    </a:lnTo>
                    <a:lnTo>
                      <a:pt x="6624" y="6120"/>
                    </a:lnTo>
                    <a:lnTo>
                      <a:pt x="6601" y="6119"/>
                    </a:lnTo>
                    <a:lnTo>
                      <a:pt x="6580" y="6118"/>
                    </a:lnTo>
                    <a:lnTo>
                      <a:pt x="6561" y="6115"/>
                    </a:lnTo>
                    <a:lnTo>
                      <a:pt x="6541" y="6112"/>
                    </a:lnTo>
                    <a:lnTo>
                      <a:pt x="6505" y="6106"/>
                    </a:lnTo>
                    <a:lnTo>
                      <a:pt x="6472" y="6100"/>
                    </a:lnTo>
                    <a:lnTo>
                      <a:pt x="6457" y="6099"/>
                    </a:lnTo>
                    <a:lnTo>
                      <a:pt x="6441" y="6098"/>
                    </a:lnTo>
                    <a:lnTo>
                      <a:pt x="6426" y="6098"/>
                    </a:lnTo>
                    <a:lnTo>
                      <a:pt x="6412" y="6099"/>
                    </a:lnTo>
                    <a:lnTo>
                      <a:pt x="6396" y="6102"/>
                    </a:lnTo>
                    <a:lnTo>
                      <a:pt x="6382" y="6108"/>
                    </a:lnTo>
                    <a:lnTo>
                      <a:pt x="6368" y="6115"/>
                    </a:lnTo>
                    <a:lnTo>
                      <a:pt x="6354" y="6126"/>
                    </a:lnTo>
                    <a:lnTo>
                      <a:pt x="6325" y="6147"/>
                    </a:lnTo>
                    <a:lnTo>
                      <a:pt x="6299" y="6170"/>
                    </a:lnTo>
                    <a:lnTo>
                      <a:pt x="6275" y="6190"/>
                    </a:lnTo>
                    <a:lnTo>
                      <a:pt x="6255" y="6210"/>
                    </a:lnTo>
                    <a:lnTo>
                      <a:pt x="6236" y="6229"/>
                    </a:lnTo>
                    <a:lnTo>
                      <a:pt x="6221" y="6248"/>
                    </a:lnTo>
                    <a:lnTo>
                      <a:pt x="6208" y="6266"/>
                    </a:lnTo>
                    <a:lnTo>
                      <a:pt x="6197" y="6281"/>
                    </a:lnTo>
                    <a:lnTo>
                      <a:pt x="6191" y="6289"/>
                    </a:lnTo>
                    <a:lnTo>
                      <a:pt x="6183" y="6299"/>
                    </a:lnTo>
                    <a:lnTo>
                      <a:pt x="6174" y="6310"/>
                    </a:lnTo>
                    <a:lnTo>
                      <a:pt x="6163" y="6320"/>
                    </a:lnTo>
                    <a:lnTo>
                      <a:pt x="6137" y="6342"/>
                    </a:lnTo>
                    <a:lnTo>
                      <a:pt x="6110" y="6363"/>
                    </a:lnTo>
                    <a:lnTo>
                      <a:pt x="6062" y="6398"/>
                    </a:lnTo>
                    <a:lnTo>
                      <a:pt x="6041" y="6414"/>
                    </a:lnTo>
                    <a:lnTo>
                      <a:pt x="6024" y="6411"/>
                    </a:lnTo>
                    <a:lnTo>
                      <a:pt x="5983" y="6405"/>
                    </a:lnTo>
                    <a:lnTo>
                      <a:pt x="5972" y="6402"/>
                    </a:lnTo>
                    <a:lnTo>
                      <a:pt x="5960" y="6400"/>
                    </a:lnTo>
                    <a:lnTo>
                      <a:pt x="5949" y="6395"/>
                    </a:lnTo>
                    <a:lnTo>
                      <a:pt x="5938" y="6391"/>
                    </a:lnTo>
                    <a:lnTo>
                      <a:pt x="5927" y="6385"/>
                    </a:lnTo>
                    <a:lnTo>
                      <a:pt x="5918" y="6379"/>
                    </a:lnTo>
                    <a:lnTo>
                      <a:pt x="5909" y="6374"/>
                    </a:lnTo>
                    <a:lnTo>
                      <a:pt x="5904" y="6365"/>
                    </a:lnTo>
                    <a:lnTo>
                      <a:pt x="5901" y="6362"/>
                    </a:lnTo>
                    <a:lnTo>
                      <a:pt x="5899" y="6357"/>
                    </a:lnTo>
                    <a:lnTo>
                      <a:pt x="5898" y="6351"/>
                    </a:lnTo>
                    <a:lnTo>
                      <a:pt x="5898" y="6346"/>
                    </a:lnTo>
                    <a:lnTo>
                      <a:pt x="5899" y="6333"/>
                    </a:lnTo>
                    <a:lnTo>
                      <a:pt x="5902" y="6320"/>
                    </a:lnTo>
                    <a:lnTo>
                      <a:pt x="5908" y="6305"/>
                    </a:lnTo>
                    <a:lnTo>
                      <a:pt x="5914" y="6291"/>
                    </a:lnTo>
                    <a:lnTo>
                      <a:pt x="5923" y="6275"/>
                    </a:lnTo>
                    <a:lnTo>
                      <a:pt x="5931" y="6260"/>
                    </a:lnTo>
                    <a:lnTo>
                      <a:pt x="5949" y="6231"/>
                    </a:lnTo>
                    <a:lnTo>
                      <a:pt x="5965" y="6208"/>
                    </a:lnTo>
                    <a:lnTo>
                      <a:pt x="5977" y="6191"/>
                    </a:lnTo>
                    <a:lnTo>
                      <a:pt x="5982" y="6185"/>
                    </a:lnTo>
                    <a:lnTo>
                      <a:pt x="5979" y="6177"/>
                    </a:lnTo>
                    <a:lnTo>
                      <a:pt x="5973" y="6155"/>
                    </a:lnTo>
                    <a:lnTo>
                      <a:pt x="5966" y="6123"/>
                    </a:lnTo>
                    <a:lnTo>
                      <a:pt x="5959" y="6085"/>
                    </a:lnTo>
                    <a:lnTo>
                      <a:pt x="5951" y="6046"/>
                    </a:lnTo>
                    <a:lnTo>
                      <a:pt x="5946" y="6009"/>
                    </a:lnTo>
                    <a:lnTo>
                      <a:pt x="5944" y="5992"/>
                    </a:lnTo>
                    <a:lnTo>
                      <a:pt x="5944" y="5978"/>
                    </a:lnTo>
                    <a:lnTo>
                      <a:pt x="5944" y="5966"/>
                    </a:lnTo>
                    <a:lnTo>
                      <a:pt x="5945" y="5958"/>
                    </a:lnTo>
                    <a:lnTo>
                      <a:pt x="5949" y="5951"/>
                    </a:lnTo>
                    <a:lnTo>
                      <a:pt x="5953" y="5943"/>
                    </a:lnTo>
                    <a:lnTo>
                      <a:pt x="5959" y="5933"/>
                    </a:lnTo>
                    <a:lnTo>
                      <a:pt x="5968" y="5924"/>
                    </a:lnTo>
                    <a:lnTo>
                      <a:pt x="5984" y="5904"/>
                    </a:lnTo>
                    <a:lnTo>
                      <a:pt x="6004" y="5885"/>
                    </a:lnTo>
                    <a:lnTo>
                      <a:pt x="6037" y="5851"/>
                    </a:lnTo>
                    <a:lnTo>
                      <a:pt x="6053" y="5837"/>
                    </a:lnTo>
                    <a:lnTo>
                      <a:pt x="6089" y="5526"/>
                    </a:lnTo>
                    <a:lnTo>
                      <a:pt x="6099" y="5508"/>
                    </a:lnTo>
                    <a:lnTo>
                      <a:pt x="6123" y="5463"/>
                    </a:lnTo>
                    <a:lnTo>
                      <a:pt x="6134" y="5436"/>
                    </a:lnTo>
                    <a:lnTo>
                      <a:pt x="6145" y="5408"/>
                    </a:lnTo>
                    <a:lnTo>
                      <a:pt x="6149" y="5392"/>
                    </a:lnTo>
                    <a:lnTo>
                      <a:pt x="6152" y="5378"/>
                    </a:lnTo>
                    <a:lnTo>
                      <a:pt x="6155" y="5365"/>
                    </a:lnTo>
                    <a:lnTo>
                      <a:pt x="6155" y="5352"/>
                    </a:lnTo>
                    <a:lnTo>
                      <a:pt x="6156" y="5340"/>
                    </a:lnTo>
                    <a:lnTo>
                      <a:pt x="6157" y="5329"/>
                    </a:lnTo>
                    <a:lnTo>
                      <a:pt x="6158" y="5320"/>
                    </a:lnTo>
                    <a:lnTo>
                      <a:pt x="6161" y="5310"/>
                    </a:lnTo>
                    <a:lnTo>
                      <a:pt x="6166" y="5295"/>
                    </a:lnTo>
                    <a:lnTo>
                      <a:pt x="6171" y="5281"/>
                    </a:lnTo>
                    <a:lnTo>
                      <a:pt x="6177" y="5267"/>
                    </a:lnTo>
                    <a:lnTo>
                      <a:pt x="6181" y="5251"/>
                    </a:lnTo>
                    <a:lnTo>
                      <a:pt x="6182" y="5243"/>
                    </a:lnTo>
                    <a:lnTo>
                      <a:pt x="6182" y="5235"/>
                    </a:lnTo>
                    <a:lnTo>
                      <a:pt x="6181" y="5225"/>
                    </a:lnTo>
                    <a:lnTo>
                      <a:pt x="6179" y="5215"/>
                    </a:lnTo>
                    <a:lnTo>
                      <a:pt x="6176" y="5204"/>
                    </a:lnTo>
                    <a:lnTo>
                      <a:pt x="6172" y="5194"/>
                    </a:lnTo>
                    <a:lnTo>
                      <a:pt x="6168" y="5189"/>
                    </a:lnTo>
                    <a:lnTo>
                      <a:pt x="6162" y="5183"/>
                    </a:lnTo>
                    <a:lnTo>
                      <a:pt x="6155" y="5178"/>
                    </a:lnTo>
                    <a:lnTo>
                      <a:pt x="6146" y="5176"/>
                    </a:lnTo>
                    <a:lnTo>
                      <a:pt x="6138" y="5173"/>
                    </a:lnTo>
                    <a:lnTo>
                      <a:pt x="6129" y="5172"/>
                    </a:lnTo>
                    <a:lnTo>
                      <a:pt x="6106" y="5172"/>
                    </a:lnTo>
                    <a:lnTo>
                      <a:pt x="6081" y="5176"/>
                    </a:lnTo>
                    <a:lnTo>
                      <a:pt x="6054" y="5179"/>
                    </a:lnTo>
                    <a:lnTo>
                      <a:pt x="6023" y="5184"/>
                    </a:lnTo>
                    <a:lnTo>
                      <a:pt x="6008" y="5187"/>
                    </a:lnTo>
                    <a:lnTo>
                      <a:pt x="5991" y="5192"/>
                    </a:lnTo>
                    <a:lnTo>
                      <a:pt x="5976" y="5199"/>
                    </a:lnTo>
                    <a:lnTo>
                      <a:pt x="5959" y="5207"/>
                    </a:lnTo>
                    <a:lnTo>
                      <a:pt x="5944" y="5216"/>
                    </a:lnTo>
                    <a:lnTo>
                      <a:pt x="5930" y="5225"/>
                    </a:lnTo>
                    <a:lnTo>
                      <a:pt x="5915" y="5236"/>
                    </a:lnTo>
                    <a:lnTo>
                      <a:pt x="5901" y="5245"/>
                    </a:lnTo>
                    <a:lnTo>
                      <a:pt x="5878" y="5265"/>
                    </a:lnTo>
                    <a:lnTo>
                      <a:pt x="5860" y="5282"/>
                    </a:lnTo>
                    <a:lnTo>
                      <a:pt x="5848" y="5294"/>
                    </a:lnTo>
                    <a:lnTo>
                      <a:pt x="5843" y="5297"/>
                    </a:lnTo>
                    <a:lnTo>
                      <a:pt x="5827" y="5292"/>
                    </a:lnTo>
                    <a:lnTo>
                      <a:pt x="5786" y="5276"/>
                    </a:lnTo>
                    <a:lnTo>
                      <a:pt x="5761" y="5267"/>
                    </a:lnTo>
                    <a:lnTo>
                      <a:pt x="5737" y="5255"/>
                    </a:lnTo>
                    <a:lnTo>
                      <a:pt x="5713" y="5243"/>
                    </a:lnTo>
                    <a:lnTo>
                      <a:pt x="5693" y="5232"/>
                    </a:lnTo>
                    <a:lnTo>
                      <a:pt x="5674" y="5217"/>
                    </a:lnTo>
                    <a:lnTo>
                      <a:pt x="5653" y="5198"/>
                    </a:lnTo>
                    <a:lnTo>
                      <a:pt x="5628" y="5176"/>
                    </a:lnTo>
                    <a:lnTo>
                      <a:pt x="5600" y="5152"/>
                    </a:lnTo>
                    <a:lnTo>
                      <a:pt x="5585" y="5140"/>
                    </a:lnTo>
                    <a:lnTo>
                      <a:pt x="5570" y="5129"/>
                    </a:lnTo>
                    <a:lnTo>
                      <a:pt x="5552" y="5120"/>
                    </a:lnTo>
                    <a:lnTo>
                      <a:pt x="5534" y="5112"/>
                    </a:lnTo>
                    <a:lnTo>
                      <a:pt x="5516" y="5104"/>
                    </a:lnTo>
                    <a:lnTo>
                      <a:pt x="5496" y="5099"/>
                    </a:lnTo>
                    <a:lnTo>
                      <a:pt x="5475" y="5095"/>
                    </a:lnTo>
                    <a:lnTo>
                      <a:pt x="5454" y="5094"/>
                    </a:lnTo>
                    <a:lnTo>
                      <a:pt x="5431" y="5095"/>
                    </a:lnTo>
                    <a:lnTo>
                      <a:pt x="5411" y="5097"/>
                    </a:lnTo>
                    <a:lnTo>
                      <a:pt x="5393" y="5102"/>
                    </a:lnTo>
                    <a:lnTo>
                      <a:pt x="5377" y="5108"/>
                    </a:lnTo>
                    <a:lnTo>
                      <a:pt x="5361" y="5115"/>
                    </a:lnTo>
                    <a:lnTo>
                      <a:pt x="5347" y="5122"/>
                    </a:lnTo>
                    <a:lnTo>
                      <a:pt x="5335" y="5131"/>
                    </a:lnTo>
                    <a:lnTo>
                      <a:pt x="5324" y="5139"/>
                    </a:lnTo>
                    <a:lnTo>
                      <a:pt x="5315" y="5147"/>
                    </a:lnTo>
                    <a:lnTo>
                      <a:pt x="5307" y="5155"/>
                    </a:lnTo>
                    <a:lnTo>
                      <a:pt x="5300" y="5164"/>
                    </a:lnTo>
                    <a:lnTo>
                      <a:pt x="5295" y="5170"/>
                    </a:lnTo>
                    <a:lnTo>
                      <a:pt x="5288" y="5180"/>
                    </a:lnTo>
                    <a:lnTo>
                      <a:pt x="5285" y="5184"/>
                    </a:lnTo>
                    <a:lnTo>
                      <a:pt x="5272" y="5183"/>
                    </a:lnTo>
                    <a:lnTo>
                      <a:pt x="5239" y="5179"/>
                    </a:lnTo>
                    <a:lnTo>
                      <a:pt x="5216" y="5179"/>
                    </a:lnTo>
                    <a:lnTo>
                      <a:pt x="5189" y="5179"/>
                    </a:lnTo>
                    <a:lnTo>
                      <a:pt x="5160" y="5180"/>
                    </a:lnTo>
                    <a:lnTo>
                      <a:pt x="5129" y="5184"/>
                    </a:lnTo>
                    <a:lnTo>
                      <a:pt x="5114" y="5187"/>
                    </a:lnTo>
                    <a:lnTo>
                      <a:pt x="5101" y="5191"/>
                    </a:lnTo>
                    <a:lnTo>
                      <a:pt x="5088" y="5196"/>
                    </a:lnTo>
                    <a:lnTo>
                      <a:pt x="5077" y="5202"/>
                    </a:lnTo>
                    <a:lnTo>
                      <a:pt x="5066" y="5209"/>
                    </a:lnTo>
                    <a:lnTo>
                      <a:pt x="5057" y="5216"/>
                    </a:lnTo>
                    <a:lnTo>
                      <a:pt x="5049" y="5223"/>
                    </a:lnTo>
                    <a:lnTo>
                      <a:pt x="5041" y="5230"/>
                    </a:lnTo>
                    <a:lnTo>
                      <a:pt x="5028" y="5243"/>
                    </a:lnTo>
                    <a:lnTo>
                      <a:pt x="5019" y="5254"/>
                    </a:lnTo>
                    <a:lnTo>
                      <a:pt x="5014" y="5258"/>
                    </a:lnTo>
                    <a:lnTo>
                      <a:pt x="5011" y="5261"/>
                    </a:lnTo>
                    <a:lnTo>
                      <a:pt x="5007" y="5262"/>
                    </a:lnTo>
                    <a:lnTo>
                      <a:pt x="5004" y="5262"/>
                    </a:lnTo>
                    <a:lnTo>
                      <a:pt x="4988" y="5256"/>
                    </a:lnTo>
                    <a:lnTo>
                      <a:pt x="4968" y="5248"/>
                    </a:lnTo>
                    <a:lnTo>
                      <a:pt x="4955" y="5244"/>
                    </a:lnTo>
                    <a:lnTo>
                      <a:pt x="4940" y="5241"/>
                    </a:lnTo>
                    <a:lnTo>
                      <a:pt x="4922" y="5238"/>
                    </a:lnTo>
                    <a:lnTo>
                      <a:pt x="4902" y="5238"/>
                    </a:lnTo>
                    <a:lnTo>
                      <a:pt x="4874" y="5238"/>
                    </a:lnTo>
                    <a:lnTo>
                      <a:pt x="4841" y="5237"/>
                    </a:lnTo>
                    <a:lnTo>
                      <a:pt x="4805" y="5236"/>
                    </a:lnTo>
                    <a:lnTo>
                      <a:pt x="4768" y="5235"/>
                    </a:lnTo>
                    <a:lnTo>
                      <a:pt x="4734" y="5234"/>
                    </a:lnTo>
                    <a:lnTo>
                      <a:pt x="4705" y="5234"/>
                    </a:lnTo>
                    <a:lnTo>
                      <a:pt x="4686" y="5232"/>
                    </a:lnTo>
                    <a:lnTo>
                      <a:pt x="4679" y="5232"/>
                    </a:lnTo>
                    <a:lnTo>
                      <a:pt x="4675" y="5218"/>
                    </a:lnTo>
                    <a:lnTo>
                      <a:pt x="4665" y="5185"/>
                    </a:lnTo>
                    <a:lnTo>
                      <a:pt x="4659" y="5166"/>
                    </a:lnTo>
                    <a:lnTo>
                      <a:pt x="4652" y="5146"/>
                    </a:lnTo>
                    <a:lnTo>
                      <a:pt x="4645" y="5127"/>
                    </a:lnTo>
                    <a:lnTo>
                      <a:pt x="4638" y="5112"/>
                    </a:lnTo>
                    <a:lnTo>
                      <a:pt x="4634" y="5104"/>
                    </a:lnTo>
                    <a:lnTo>
                      <a:pt x="4632" y="5095"/>
                    </a:lnTo>
                    <a:lnTo>
                      <a:pt x="4629" y="5084"/>
                    </a:lnTo>
                    <a:lnTo>
                      <a:pt x="4627" y="5073"/>
                    </a:lnTo>
                    <a:lnTo>
                      <a:pt x="4622" y="5048"/>
                    </a:lnTo>
                    <a:lnTo>
                      <a:pt x="4617" y="5020"/>
                    </a:lnTo>
                    <a:lnTo>
                      <a:pt x="4615" y="5007"/>
                    </a:lnTo>
                    <a:lnTo>
                      <a:pt x="4612" y="4994"/>
                    </a:lnTo>
                    <a:lnTo>
                      <a:pt x="4607" y="4981"/>
                    </a:lnTo>
                    <a:lnTo>
                      <a:pt x="4602" y="4971"/>
                    </a:lnTo>
                    <a:lnTo>
                      <a:pt x="4596" y="4960"/>
                    </a:lnTo>
                    <a:lnTo>
                      <a:pt x="4589" y="4951"/>
                    </a:lnTo>
                    <a:lnTo>
                      <a:pt x="4581" y="4943"/>
                    </a:lnTo>
                    <a:lnTo>
                      <a:pt x="4571" y="4938"/>
                    </a:lnTo>
                    <a:lnTo>
                      <a:pt x="4559" y="4934"/>
                    </a:lnTo>
                    <a:lnTo>
                      <a:pt x="4545" y="4932"/>
                    </a:lnTo>
                    <a:lnTo>
                      <a:pt x="4530" y="4929"/>
                    </a:lnTo>
                    <a:lnTo>
                      <a:pt x="4512" y="4928"/>
                    </a:lnTo>
                    <a:lnTo>
                      <a:pt x="4492" y="4927"/>
                    </a:lnTo>
                    <a:lnTo>
                      <a:pt x="4472" y="4928"/>
                    </a:lnTo>
                    <a:lnTo>
                      <a:pt x="4450" y="4929"/>
                    </a:lnTo>
                    <a:lnTo>
                      <a:pt x="4429" y="4932"/>
                    </a:lnTo>
                    <a:lnTo>
                      <a:pt x="4407" y="4934"/>
                    </a:lnTo>
                    <a:lnTo>
                      <a:pt x="4385" y="4938"/>
                    </a:lnTo>
                    <a:lnTo>
                      <a:pt x="4364" y="4942"/>
                    </a:lnTo>
                    <a:lnTo>
                      <a:pt x="4344" y="4947"/>
                    </a:lnTo>
                    <a:lnTo>
                      <a:pt x="4324" y="4953"/>
                    </a:lnTo>
                    <a:lnTo>
                      <a:pt x="4306" y="4960"/>
                    </a:lnTo>
                    <a:lnTo>
                      <a:pt x="4291" y="4966"/>
                    </a:lnTo>
                    <a:lnTo>
                      <a:pt x="4278" y="4974"/>
                    </a:lnTo>
                    <a:lnTo>
                      <a:pt x="4266" y="4983"/>
                    </a:lnTo>
                    <a:lnTo>
                      <a:pt x="4255" y="4993"/>
                    </a:lnTo>
                    <a:lnTo>
                      <a:pt x="4244" y="5004"/>
                    </a:lnTo>
                    <a:lnTo>
                      <a:pt x="4236" y="5017"/>
                    </a:lnTo>
                    <a:lnTo>
                      <a:pt x="4228" y="5030"/>
                    </a:lnTo>
                    <a:lnTo>
                      <a:pt x="4221" y="5043"/>
                    </a:lnTo>
                    <a:lnTo>
                      <a:pt x="4215" y="5057"/>
                    </a:lnTo>
                    <a:lnTo>
                      <a:pt x="4210" y="5071"/>
                    </a:lnTo>
                    <a:lnTo>
                      <a:pt x="4201" y="5099"/>
                    </a:lnTo>
                    <a:lnTo>
                      <a:pt x="4195" y="5125"/>
                    </a:lnTo>
                    <a:lnTo>
                      <a:pt x="4190" y="5145"/>
                    </a:lnTo>
                    <a:lnTo>
                      <a:pt x="4188" y="5160"/>
                    </a:lnTo>
                    <a:lnTo>
                      <a:pt x="4183" y="5174"/>
                    </a:lnTo>
                    <a:lnTo>
                      <a:pt x="4173" y="5193"/>
                    </a:lnTo>
                    <a:lnTo>
                      <a:pt x="4160" y="5215"/>
                    </a:lnTo>
                    <a:lnTo>
                      <a:pt x="4146" y="5237"/>
                    </a:lnTo>
                    <a:lnTo>
                      <a:pt x="4131" y="5257"/>
                    </a:lnTo>
                    <a:lnTo>
                      <a:pt x="4115" y="5273"/>
                    </a:lnTo>
                    <a:lnTo>
                      <a:pt x="4108" y="5280"/>
                    </a:lnTo>
                    <a:lnTo>
                      <a:pt x="4102" y="5283"/>
                    </a:lnTo>
                    <a:lnTo>
                      <a:pt x="4096" y="5286"/>
                    </a:lnTo>
                    <a:lnTo>
                      <a:pt x="4092" y="5286"/>
                    </a:lnTo>
                    <a:lnTo>
                      <a:pt x="4086" y="5283"/>
                    </a:lnTo>
                    <a:lnTo>
                      <a:pt x="4080" y="5279"/>
                    </a:lnTo>
                    <a:lnTo>
                      <a:pt x="4073" y="5273"/>
                    </a:lnTo>
                    <a:lnTo>
                      <a:pt x="4066" y="5264"/>
                    </a:lnTo>
                    <a:lnTo>
                      <a:pt x="4048" y="5243"/>
                    </a:lnTo>
                    <a:lnTo>
                      <a:pt x="4029" y="5218"/>
                    </a:lnTo>
                    <a:lnTo>
                      <a:pt x="3989" y="5164"/>
                    </a:lnTo>
                    <a:lnTo>
                      <a:pt x="3953" y="5118"/>
                    </a:lnTo>
                    <a:lnTo>
                      <a:pt x="3944" y="5108"/>
                    </a:lnTo>
                    <a:lnTo>
                      <a:pt x="3932" y="5097"/>
                    </a:lnTo>
                    <a:lnTo>
                      <a:pt x="3918" y="5084"/>
                    </a:lnTo>
                    <a:lnTo>
                      <a:pt x="3901" y="5071"/>
                    </a:lnTo>
                    <a:lnTo>
                      <a:pt x="3883" y="5057"/>
                    </a:lnTo>
                    <a:lnTo>
                      <a:pt x="3863" y="5043"/>
                    </a:lnTo>
                    <a:lnTo>
                      <a:pt x="3843" y="5029"/>
                    </a:lnTo>
                    <a:lnTo>
                      <a:pt x="3822" y="5015"/>
                    </a:lnTo>
                    <a:lnTo>
                      <a:pt x="3799" y="5001"/>
                    </a:lnTo>
                    <a:lnTo>
                      <a:pt x="3777" y="4990"/>
                    </a:lnTo>
                    <a:lnTo>
                      <a:pt x="3754" y="4979"/>
                    </a:lnTo>
                    <a:lnTo>
                      <a:pt x="3732" y="4970"/>
                    </a:lnTo>
                    <a:lnTo>
                      <a:pt x="3710" y="4962"/>
                    </a:lnTo>
                    <a:lnTo>
                      <a:pt x="3690" y="4958"/>
                    </a:lnTo>
                    <a:lnTo>
                      <a:pt x="3681" y="4957"/>
                    </a:lnTo>
                    <a:lnTo>
                      <a:pt x="3671" y="4955"/>
                    </a:lnTo>
                    <a:lnTo>
                      <a:pt x="3662" y="4955"/>
                    </a:lnTo>
                    <a:lnTo>
                      <a:pt x="3653" y="4957"/>
                    </a:lnTo>
                    <a:lnTo>
                      <a:pt x="3645" y="4958"/>
                    </a:lnTo>
                    <a:lnTo>
                      <a:pt x="3636" y="4960"/>
                    </a:lnTo>
                    <a:lnTo>
                      <a:pt x="3627" y="4964"/>
                    </a:lnTo>
                    <a:lnTo>
                      <a:pt x="3618" y="4967"/>
                    </a:lnTo>
                    <a:lnTo>
                      <a:pt x="3599" y="4977"/>
                    </a:lnTo>
                    <a:lnTo>
                      <a:pt x="3581" y="4988"/>
                    </a:lnTo>
                    <a:lnTo>
                      <a:pt x="3562" y="5001"/>
                    </a:lnTo>
                    <a:lnTo>
                      <a:pt x="3543" y="5017"/>
                    </a:lnTo>
                    <a:lnTo>
                      <a:pt x="3524" y="5032"/>
                    </a:lnTo>
                    <a:lnTo>
                      <a:pt x="3505" y="5048"/>
                    </a:lnTo>
                    <a:lnTo>
                      <a:pt x="3470" y="5078"/>
                    </a:lnTo>
                    <a:lnTo>
                      <a:pt x="3438" y="5104"/>
                    </a:lnTo>
                    <a:lnTo>
                      <a:pt x="3424" y="5115"/>
                    </a:lnTo>
                    <a:lnTo>
                      <a:pt x="3411" y="5123"/>
                    </a:lnTo>
                    <a:lnTo>
                      <a:pt x="3405" y="5126"/>
                    </a:lnTo>
                    <a:lnTo>
                      <a:pt x="3399" y="5128"/>
                    </a:lnTo>
                    <a:lnTo>
                      <a:pt x="3394" y="5129"/>
                    </a:lnTo>
                    <a:lnTo>
                      <a:pt x="3389" y="5131"/>
                    </a:lnTo>
                    <a:lnTo>
                      <a:pt x="3357" y="5132"/>
                    </a:lnTo>
                    <a:lnTo>
                      <a:pt x="3333" y="5133"/>
                    </a:lnTo>
                    <a:lnTo>
                      <a:pt x="3320" y="5133"/>
                    </a:lnTo>
                    <a:lnTo>
                      <a:pt x="3307" y="5131"/>
                    </a:lnTo>
                    <a:lnTo>
                      <a:pt x="3292" y="5126"/>
                    </a:lnTo>
                    <a:lnTo>
                      <a:pt x="3276" y="5118"/>
                    </a:lnTo>
                    <a:lnTo>
                      <a:pt x="3266" y="5113"/>
                    </a:lnTo>
                    <a:lnTo>
                      <a:pt x="3258" y="5106"/>
                    </a:lnTo>
                    <a:lnTo>
                      <a:pt x="3250" y="5099"/>
                    </a:lnTo>
                    <a:lnTo>
                      <a:pt x="3241" y="5089"/>
                    </a:lnTo>
                    <a:lnTo>
                      <a:pt x="3225" y="5070"/>
                    </a:lnTo>
                    <a:lnTo>
                      <a:pt x="3209" y="5049"/>
                    </a:lnTo>
                    <a:lnTo>
                      <a:pt x="3193" y="5030"/>
                    </a:lnTo>
                    <a:lnTo>
                      <a:pt x="3177" y="5013"/>
                    </a:lnTo>
                    <a:lnTo>
                      <a:pt x="3169" y="5007"/>
                    </a:lnTo>
                    <a:lnTo>
                      <a:pt x="3161" y="5003"/>
                    </a:lnTo>
                    <a:lnTo>
                      <a:pt x="3153" y="4999"/>
                    </a:lnTo>
                    <a:lnTo>
                      <a:pt x="3143" y="4998"/>
                    </a:lnTo>
                    <a:lnTo>
                      <a:pt x="3134" y="4999"/>
                    </a:lnTo>
                    <a:lnTo>
                      <a:pt x="3123" y="5000"/>
                    </a:lnTo>
                    <a:lnTo>
                      <a:pt x="3111" y="5004"/>
                    </a:lnTo>
                    <a:lnTo>
                      <a:pt x="3099" y="5007"/>
                    </a:lnTo>
                    <a:lnTo>
                      <a:pt x="3073" y="5017"/>
                    </a:lnTo>
                    <a:lnTo>
                      <a:pt x="3047" y="5028"/>
                    </a:lnTo>
                    <a:lnTo>
                      <a:pt x="3022" y="5038"/>
                    </a:lnTo>
                    <a:lnTo>
                      <a:pt x="3000" y="5046"/>
                    </a:lnTo>
                    <a:lnTo>
                      <a:pt x="2990" y="5049"/>
                    </a:lnTo>
                    <a:lnTo>
                      <a:pt x="2982" y="5051"/>
                    </a:lnTo>
                    <a:lnTo>
                      <a:pt x="2975" y="5052"/>
                    </a:lnTo>
                    <a:lnTo>
                      <a:pt x="2969" y="5052"/>
                    </a:lnTo>
                    <a:lnTo>
                      <a:pt x="2965" y="5050"/>
                    </a:lnTo>
                    <a:lnTo>
                      <a:pt x="2961" y="5048"/>
                    </a:lnTo>
                    <a:lnTo>
                      <a:pt x="2958" y="5044"/>
                    </a:lnTo>
                    <a:lnTo>
                      <a:pt x="2955" y="5039"/>
                    </a:lnTo>
                    <a:lnTo>
                      <a:pt x="2949" y="5028"/>
                    </a:lnTo>
                    <a:lnTo>
                      <a:pt x="2944" y="5013"/>
                    </a:lnTo>
                    <a:lnTo>
                      <a:pt x="2938" y="4998"/>
                    </a:lnTo>
                    <a:lnTo>
                      <a:pt x="2930" y="4983"/>
                    </a:lnTo>
                    <a:lnTo>
                      <a:pt x="2926" y="4975"/>
                    </a:lnTo>
                    <a:lnTo>
                      <a:pt x="2922" y="4968"/>
                    </a:lnTo>
                    <a:lnTo>
                      <a:pt x="2916" y="4962"/>
                    </a:lnTo>
                    <a:lnTo>
                      <a:pt x="2910" y="4957"/>
                    </a:lnTo>
                    <a:lnTo>
                      <a:pt x="2896" y="4943"/>
                    </a:lnTo>
                    <a:lnTo>
                      <a:pt x="2884" y="4929"/>
                    </a:lnTo>
                    <a:lnTo>
                      <a:pt x="2872" y="4914"/>
                    </a:lnTo>
                    <a:lnTo>
                      <a:pt x="2860" y="4896"/>
                    </a:lnTo>
                    <a:lnTo>
                      <a:pt x="2851" y="4877"/>
                    </a:lnTo>
                    <a:lnTo>
                      <a:pt x="2841" y="4858"/>
                    </a:lnTo>
                    <a:lnTo>
                      <a:pt x="2833" y="4838"/>
                    </a:lnTo>
                    <a:lnTo>
                      <a:pt x="2826" y="4818"/>
                    </a:lnTo>
                    <a:lnTo>
                      <a:pt x="2820" y="4797"/>
                    </a:lnTo>
                    <a:lnTo>
                      <a:pt x="2816" y="4773"/>
                    </a:lnTo>
                    <a:lnTo>
                      <a:pt x="2813" y="4748"/>
                    </a:lnTo>
                    <a:lnTo>
                      <a:pt x="2811" y="4723"/>
                    </a:lnTo>
                    <a:lnTo>
                      <a:pt x="2810" y="4700"/>
                    </a:lnTo>
                    <a:lnTo>
                      <a:pt x="2810" y="4676"/>
                    </a:lnTo>
                    <a:lnTo>
                      <a:pt x="2809" y="4656"/>
                    </a:lnTo>
                    <a:lnTo>
                      <a:pt x="2807" y="4638"/>
                    </a:lnTo>
                    <a:lnTo>
                      <a:pt x="2806" y="4635"/>
                    </a:lnTo>
                    <a:lnTo>
                      <a:pt x="2803" y="4630"/>
                    </a:lnTo>
                    <a:lnTo>
                      <a:pt x="2801" y="4625"/>
                    </a:lnTo>
                    <a:lnTo>
                      <a:pt x="2796" y="4620"/>
                    </a:lnTo>
                    <a:lnTo>
                      <a:pt x="2784" y="4608"/>
                    </a:lnTo>
                    <a:lnTo>
                      <a:pt x="2769" y="4597"/>
                    </a:lnTo>
                    <a:lnTo>
                      <a:pt x="2731" y="4572"/>
                    </a:lnTo>
                    <a:lnTo>
                      <a:pt x="2687" y="4543"/>
                    </a:lnTo>
                    <a:lnTo>
                      <a:pt x="2641" y="4516"/>
                    </a:lnTo>
                    <a:lnTo>
                      <a:pt x="2596" y="4488"/>
                    </a:lnTo>
                    <a:lnTo>
                      <a:pt x="2576" y="4475"/>
                    </a:lnTo>
                    <a:lnTo>
                      <a:pt x="2558" y="4463"/>
                    </a:lnTo>
                    <a:lnTo>
                      <a:pt x="2543" y="4451"/>
                    </a:lnTo>
                    <a:lnTo>
                      <a:pt x="2531" y="4440"/>
                    </a:lnTo>
                    <a:lnTo>
                      <a:pt x="2491" y="4400"/>
                    </a:lnTo>
                    <a:lnTo>
                      <a:pt x="2450" y="4361"/>
                    </a:lnTo>
                    <a:lnTo>
                      <a:pt x="2415" y="4327"/>
                    </a:lnTo>
                    <a:lnTo>
                      <a:pt x="2388" y="4296"/>
                    </a:lnTo>
                    <a:lnTo>
                      <a:pt x="2380" y="4290"/>
                    </a:lnTo>
                    <a:lnTo>
                      <a:pt x="2373" y="4283"/>
                    </a:lnTo>
                    <a:lnTo>
                      <a:pt x="2364" y="4277"/>
                    </a:lnTo>
                    <a:lnTo>
                      <a:pt x="2352" y="4270"/>
                    </a:lnTo>
                    <a:lnTo>
                      <a:pt x="2327" y="4258"/>
                    </a:lnTo>
                    <a:lnTo>
                      <a:pt x="2298" y="4245"/>
                    </a:lnTo>
                    <a:lnTo>
                      <a:pt x="2266" y="4232"/>
                    </a:lnTo>
                    <a:lnTo>
                      <a:pt x="2231" y="4218"/>
                    </a:lnTo>
                    <a:lnTo>
                      <a:pt x="2196" y="4204"/>
                    </a:lnTo>
                    <a:lnTo>
                      <a:pt x="2159" y="4188"/>
                    </a:lnTo>
                    <a:lnTo>
                      <a:pt x="2151" y="4184"/>
                    </a:lnTo>
                    <a:lnTo>
                      <a:pt x="2141" y="4179"/>
                    </a:lnTo>
                    <a:lnTo>
                      <a:pt x="2133" y="4172"/>
                    </a:lnTo>
                    <a:lnTo>
                      <a:pt x="2125" y="4165"/>
                    </a:lnTo>
                    <a:lnTo>
                      <a:pt x="2107" y="4147"/>
                    </a:lnTo>
                    <a:lnTo>
                      <a:pt x="2091" y="4127"/>
                    </a:lnTo>
                    <a:lnTo>
                      <a:pt x="2076" y="4103"/>
                    </a:lnTo>
                    <a:lnTo>
                      <a:pt x="2062" y="4079"/>
                    </a:lnTo>
                    <a:lnTo>
                      <a:pt x="2048" y="4054"/>
                    </a:lnTo>
                    <a:lnTo>
                      <a:pt x="2035" y="4028"/>
                    </a:lnTo>
                    <a:lnTo>
                      <a:pt x="2012" y="3978"/>
                    </a:lnTo>
                    <a:lnTo>
                      <a:pt x="1994" y="3933"/>
                    </a:lnTo>
                    <a:lnTo>
                      <a:pt x="1980" y="3897"/>
                    </a:lnTo>
                    <a:lnTo>
                      <a:pt x="1973" y="3877"/>
                    </a:lnTo>
                    <a:lnTo>
                      <a:pt x="1969" y="3870"/>
                    </a:lnTo>
                    <a:lnTo>
                      <a:pt x="1964" y="3863"/>
                    </a:lnTo>
                    <a:lnTo>
                      <a:pt x="1955" y="3854"/>
                    </a:lnTo>
                    <a:lnTo>
                      <a:pt x="1946" y="3846"/>
                    </a:lnTo>
                    <a:lnTo>
                      <a:pt x="1933" y="3837"/>
                    </a:lnTo>
                    <a:lnTo>
                      <a:pt x="1920" y="3827"/>
                    </a:lnTo>
                    <a:lnTo>
                      <a:pt x="1904" y="3818"/>
                    </a:lnTo>
                    <a:lnTo>
                      <a:pt x="1889" y="3808"/>
                    </a:lnTo>
                    <a:lnTo>
                      <a:pt x="1871" y="3799"/>
                    </a:lnTo>
                    <a:lnTo>
                      <a:pt x="1853" y="3790"/>
                    </a:lnTo>
                    <a:lnTo>
                      <a:pt x="1836" y="3783"/>
                    </a:lnTo>
                    <a:lnTo>
                      <a:pt x="1817" y="3776"/>
                    </a:lnTo>
                    <a:lnTo>
                      <a:pt x="1799" y="3770"/>
                    </a:lnTo>
                    <a:lnTo>
                      <a:pt x="1780" y="3767"/>
                    </a:lnTo>
                    <a:lnTo>
                      <a:pt x="1762" y="3763"/>
                    </a:lnTo>
                    <a:lnTo>
                      <a:pt x="1746" y="3762"/>
                    </a:lnTo>
                    <a:lnTo>
                      <a:pt x="1729" y="3763"/>
                    </a:lnTo>
                    <a:lnTo>
                      <a:pt x="1714" y="3767"/>
                    </a:lnTo>
                    <a:lnTo>
                      <a:pt x="1698" y="3772"/>
                    </a:lnTo>
                    <a:lnTo>
                      <a:pt x="1685" y="3776"/>
                    </a:lnTo>
                    <a:lnTo>
                      <a:pt x="1672" y="3783"/>
                    </a:lnTo>
                    <a:lnTo>
                      <a:pt x="1660" y="3792"/>
                    </a:lnTo>
                    <a:lnTo>
                      <a:pt x="1650" y="3799"/>
                    </a:lnTo>
                    <a:lnTo>
                      <a:pt x="1639" y="3807"/>
                    </a:lnTo>
                    <a:lnTo>
                      <a:pt x="1623" y="3824"/>
                    </a:lnTo>
                    <a:lnTo>
                      <a:pt x="1611" y="3839"/>
                    </a:lnTo>
                    <a:lnTo>
                      <a:pt x="1604" y="3848"/>
                    </a:lnTo>
                    <a:lnTo>
                      <a:pt x="1601" y="3852"/>
                    </a:lnTo>
                    <a:lnTo>
                      <a:pt x="1588" y="3852"/>
                    </a:lnTo>
                    <a:lnTo>
                      <a:pt x="1556" y="3852"/>
                    </a:lnTo>
                    <a:lnTo>
                      <a:pt x="1515" y="3852"/>
                    </a:lnTo>
                    <a:lnTo>
                      <a:pt x="1476" y="3852"/>
                    </a:lnTo>
                    <a:lnTo>
                      <a:pt x="1466" y="3852"/>
                    </a:lnTo>
                    <a:lnTo>
                      <a:pt x="1458" y="3850"/>
                    </a:lnTo>
                    <a:lnTo>
                      <a:pt x="1448" y="3846"/>
                    </a:lnTo>
                    <a:lnTo>
                      <a:pt x="1440" y="3840"/>
                    </a:lnTo>
                    <a:lnTo>
                      <a:pt x="1431" y="3834"/>
                    </a:lnTo>
                    <a:lnTo>
                      <a:pt x="1422" y="3828"/>
                    </a:lnTo>
                    <a:lnTo>
                      <a:pt x="1415" y="3820"/>
                    </a:lnTo>
                    <a:lnTo>
                      <a:pt x="1407" y="3812"/>
                    </a:lnTo>
                    <a:lnTo>
                      <a:pt x="1393" y="3795"/>
                    </a:lnTo>
                    <a:lnTo>
                      <a:pt x="1380" y="3776"/>
                    </a:lnTo>
                    <a:lnTo>
                      <a:pt x="1369" y="3760"/>
                    </a:lnTo>
                    <a:lnTo>
                      <a:pt x="1361" y="3744"/>
                    </a:lnTo>
                    <a:lnTo>
                      <a:pt x="1357" y="3738"/>
                    </a:lnTo>
                    <a:lnTo>
                      <a:pt x="1352" y="3732"/>
                    </a:lnTo>
                    <a:lnTo>
                      <a:pt x="1348" y="3728"/>
                    </a:lnTo>
                    <a:lnTo>
                      <a:pt x="1342" y="3723"/>
                    </a:lnTo>
                    <a:lnTo>
                      <a:pt x="1335" y="3719"/>
                    </a:lnTo>
                    <a:lnTo>
                      <a:pt x="1328" y="3716"/>
                    </a:lnTo>
                    <a:lnTo>
                      <a:pt x="1318" y="3714"/>
                    </a:lnTo>
                    <a:lnTo>
                      <a:pt x="1309" y="3711"/>
                    </a:lnTo>
                    <a:lnTo>
                      <a:pt x="1286" y="3710"/>
                    </a:lnTo>
                    <a:lnTo>
                      <a:pt x="1260" y="3709"/>
                    </a:lnTo>
                    <a:lnTo>
                      <a:pt x="1229" y="3711"/>
                    </a:lnTo>
                    <a:lnTo>
                      <a:pt x="1194" y="3715"/>
                    </a:lnTo>
                    <a:lnTo>
                      <a:pt x="1175" y="3718"/>
                    </a:lnTo>
                    <a:lnTo>
                      <a:pt x="1158" y="3723"/>
                    </a:lnTo>
                    <a:lnTo>
                      <a:pt x="1143" y="3731"/>
                    </a:lnTo>
                    <a:lnTo>
                      <a:pt x="1129" y="3740"/>
                    </a:lnTo>
                    <a:lnTo>
                      <a:pt x="1116" y="3749"/>
                    </a:lnTo>
                    <a:lnTo>
                      <a:pt x="1105" y="3760"/>
                    </a:lnTo>
                    <a:lnTo>
                      <a:pt x="1094" y="3770"/>
                    </a:lnTo>
                    <a:lnTo>
                      <a:pt x="1086" y="3782"/>
                    </a:lnTo>
                    <a:lnTo>
                      <a:pt x="1072" y="3804"/>
                    </a:lnTo>
                    <a:lnTo>
                      <a:pt x="1062" y="3822"/>
                    </a:lnTo>
                    <a:lnTo>
                      <a:pt x="1056" y="3835"/>
                    </a:lnTo>
                    <a:lnTo>
                      <a:pt x="1055" y="3840"/>
                    </a:lnTo>
                    <a:lnTo>
                      <a:pt x="1054" y="3839"/>
                    </a:lnTo>
                    <a:lnTo>
                      <a:pt x="1049" y="3835"/>
                    </a:lnTo>
                    <a:lnTo>
                      <a:pt x="1040" y="3830"/>
                    </a:lnTo>
                    <a:lnTo>
                      <a:pt x="1027" y="3824"/>
                    </a:lnTo>
                    <a:lnTo>
                      <a:pt x="1019" y="3821"/>
                    </a:lnTo>
                    <a:lnTo>
                      <a:pt x="1008" y="3819"/>
                    </a:lnTo>
                    <a:lnTo>
                      <a:pt x="997" y="3817"/>
                    </a:lnTo>
                    <a:lnTo>
                      <a:pt x="984" y="3815"/>
                    </a:lnTo>
                    <a:lnTo>
                      <a:pt x="970" y="3814"/>
                    </a:lnTo>
                    <a:lnTo>
                      <a:pt x="955" y="3814"/>
                    </a:lnTo>
                    <a:lnTo>
                      <a:pt x="937" y="3815"/>
                    </a:lnTo>
                    <a:lnTo>
                      <a:pt x="918" y="3817"/>
                    </a:lnTo>
                    <a:lnTo>
                      <a:pt x="898" y="3819"/>
                    </a:lnTo>
                    <a:lnTo>
                      <a:pt x="879" y="3824"/>
                    </a:lnTo>
                    <a:lnTo>
                      <a:pt x="860" y="3828"/>
                    </a:lnTo>
                    <a:lnTo>
                      <a:pt x="842" y="3834"/>
                    </a:lnTo>
                    <a:lnTo>
                      <a:pt x="809" y="3847"/>
                    </a:lnTo>
                    <a:lnTo>
                      <a:pt x="777" y="3862"/>
                    </a:lnTo>
                    <a:lnTo>
                      <a:pt x="746" y="3876"/>
                    </a:lnTo>
                    <a:lnTo>
                      <a:pt x="718" y="3889"/>
                    </a:lnTo>
                    <a:lnTo>
                      <a:pt x="702" y="3895"/>
                    </a:lnTo>
                    <a:lnTo>
                      <a:pt x="688" y="3899"/>
                    </a:lnTo>
                    <a:lnTo>
                      <a:pt x="674" y="3904"/>
                    </a:lnTo>
                    <a:lnTo>
                      <a:pt x="660" y="3906"/>
                    </a:lnTo>
                    <a:lnTo>
                      <a:pt x="651" y="3908"/>
                    </a:lnTo>
                    <a:lnTo>
                      <a:pt x="643" y="3906"/>
                    </a:lnTo>
                    <a:lnTo>
                      <a:pt x="634" y="3905"/>
                    </a:lnTo>
                    <a:lnTo>
                      <a:pt x="623" y="3904"/>
                    </a:lnTo>
                    <a:lnTo>
                      <a:pt x="600" y="3897"/>
                    </a:lnTo>
                    <a:lnTo>
                      <a:pt x="576" y="3889"/>
                    </a:lnTo>
                    <a:lnTo>
                      <a:pt x="550" y="3877"/>
                    </a:lnTo>
                    <a:lnTo>
                      <a:pt x="522" y="3864"/>
                    </a:lnTo>
                    <a:lnTo>
                      <a:pt x="495" y="3851"/>
                    </a:lnTo>
                    <a:lnTo>
                      <a:pt x="468" y="3837"/>
                    </a:lnTo>
                    <a:lnTo>
                      <a:pt x="417" y="3807"/>
                    </a:lnTo>
                    <a:lnTo>
                      <a:pt x="375" y="3782"/>
                    </a:lnTo>
                    <a:lnTo>
                      <a:pt x="346" y="3763"/>
                    </a:lnTo>
                    <a:lnTo>
                      <a:pt x="335" y="3756"/>
                    </a:lnTo>
                    <a:lnTo>
                      <a:pt x="143" y="3828"/>
                    </a:lnTo>
                    <a:lnTo>
                      <a:pt x="0" y="3608"/>
                    </a:lnTo>
                    <a:lnTo>
                      <a:pt x="71" y="3421"/>
                    </a:lnTo>
                    <a:lnTo>
                      <a:pt x="66" y="3413"/>
                    </a:lnTo>
                    <a:lnTo>
                      <a:pt x="56" y="3390"/>
                    </a:lnTo>
                    <a:lnTo>
                      <a:pt x="50" y="3376"/>
                    </a:lnTo>
                    <a:lnTo>
                      <a:pt x="44" y="3360"/>
                    </a:lnTo>
                    <a:lnTo>
                      <a:pt x="38" y="3343"/>
                    </a:lnTo>
                    <a:lnTo>
                      <a:pt x="36" y="3325"/>
                    </a:lnTo>
                    <a:lnTo>
                      <a:pt x="34" y="3316"/>
                    </a:lnTo>
                    <a:lnTo>
                      <a:pt x="34" y="3307"/>
                    </a:lnTo>
                    <a:lnTo>
                      <a:pt x="34" y="3298"/>
                    </a:lnTo>
                    <a:lnTo>
                      <a:pt x="36" y="3290"/>
                    </a:lnTo>
                    <a:lnTo>
                      <a:pt x="38" y="3281"/>
                    </a:lnTo>
                    <a:lnTo>
                      <a:pt x="42" y="3273"/>
                    </a:lnTo>
                    <a:lnTo>
                      <a:pt x="46" y="3266"/>
                    </a:lnTo>
                    <a:lnTo>
                      <a:pt x="51" y="3259"/>
                    </a:lnTo>
                    <a:lnTo>
                      <a:pt x="58" y="3252"/>
                    </a:lnTo>
                    <a:lnTo>
                      <a:pt x="65" y="3247"/>
                    </a:lnTo>
                    <a:lnTo>
                      <a:pt x="75" y="3241"/>
                    </a:lnTo>
                    <a:lnTo>
                      <a:pt x="85" y="3238"/>
                    </a:lnTo>
                    <a:lnTo>
                      <a:pt x="97" y="3234"/>
                    </a:lnTo>
                    <a:lnTo>
                      <a:pt x="111" y="3231"/>
                    </a:lnTo>
                    <a:lnTo>
                      <a:pt x="126" y="3229"/>
                    </a:lnTo>
                    <a:lnTo>
                      <a:pt x="143" y="3229"/>
                    </a:lnTo>
                    <a:lnTo>
                      <a:pt x="181" y="3228"/>
                    </a:lnTo>
                    <a:lnTo>
                      <a:pt x="222" y="3227"/>
                    </a:lnTo>
                    <a:lnTo>
                      <a:pt x="265" y="3225"/>
                    </a:lnTo>
                    <a:lnTo>
                      <a:pt x="310" y="3221"/>
                    </a:lnTo>
                    <a:lnTo>
                      <a:pt x="403" y="3214"/>
                    </a:lnTo>
                    <a:lnTo>
                      <a:pt x="492" y="3205"/>
                    </a:lnTo>
                    <a:lnTo>
                      <a:pt x="571" y="3196"/>
                    </a:lnTo>
                    <a:lnTo>
                      <a:pt x="636" y="3188"/>
                    </a:lnTo>
                    <a:lnTo>
                      <a:pt x="680" y="3183"/>
                    </a:lnTo>
                    <a:lnTo>
                      <a:pt x="695" y="3181"/>
                    </a:lnTo>
                    <a:lnTo>
                      <a:pt x="840" y="3253"/>
                    </a:lnTo>
                    <a:lnTo>
                      <a:pt x="856" y="3235"/>
                    </a:lnTo>
                    <a:lnTo>
                      <a:pt x="901" y="3188"/>
                    </a:lnTo>
                    <a:lnTo>
                      <a:pt x="930" y="3155"/>
                    </a:lnTo>
                    <a:lnTo>
                      <a:pt x="961" y="3119"/>
                    </a:lnTo>
                    <a:lnTo>
                      <a:pt x="994" y="3079"/>
                    </a:lnTo>
                    <a:lnTo>
                      <a:pt x="1026" y="3036"/>
                    </a:lnTo>
                    <a:lnTo>
                      <a:pt x="1041" y="3015"/>
                    </a:lnTo>
                    <a:lnTo>
                      <a:pt x="1055" y="2994"/>
                    </a:lnTo>
                    <a:lnTo>
                      <a:pt x="1069" y="2972"/>
                    </a:lnTo>
                    <a:lnTo>
                      <a:pt x="1082" y="2951"/>
                    </a:lnTo>
                    <a:lnTo>
                      <a:pt x="1096" y="2930"/>
                    </a:lnTo>
                    <a:lnTo>
                      <a:pt x="1106" y="2909"/>
                    </a:lnTo>
                    <a:lnTo>
                      <a:pt x="1116" y="2888"/>
                    </a:lnTo>
                    <a:lnTo>
                      <a:pt x="1123" y="2868"/>
                    </a:lnTo>
                    <a:lnTo>
                      <a:pt x="1129" y="2849"/>
                    </a:lnTo>
                    <a:lnTo>
                      <a:pt x="1132" y="2832"/>
                    </a:lnTo>
                    <a:lnTo>
                      <a:pt x="1133" y="2814"/>
                    </a:lnTo>
                    <a:lnTo>
                      <a:pt x="1133" y="2798"/>
                    </a:lnTo>
                    <a:lnTo>
                      <a:pt x="1130" y="2784"/>
                    </a:lnTo>
                    <a:lnTo>
                      <a:pt x="1124" y="2770"/>
                    </a:lnTo>
                    <a:lnTo>
                      <a:pt x="1116" y="2759"/>
                    </a:lnTo>
                    <a:lnTo>
                      <a:pt x="1104" y="2749"/>
                    </a:lnTo>
                    <a:lnTo>
                      <a:pt x="1090" y="2740"/>
                    </a:lnTo>
                    <a:lnTo>
                      <a:pt x="1075" y="2732"/>
                    </a:lnTo>
                    <a:lnTo>
                      <a:pt x="1060" y="2725"/>
                    </a:lnTo>
                    <a:lnTo>
                      <a:pt x="1045" y="2719"/>
                    </a:lnTo>
                    <a:lnTo>
                      <a:pt x="1029" y="2713"/>
                    </a:lnTo>
                    <a:lnTo>
                      <a:pt x="1014" y="2709"/>
                    </a:lnTo>
                    <a:lnTo>
                      <a:pt x="997" y="2704"/>
                    </a:lnTo>
                    <a:lnTo>
                      <a:pt x="982" y="2700"/>
                    </a:lnTo>
                    <a:lnTo>
                      <a:pt x="949" y="2694"/>
                    </a:lnTo>
                    <a:lnTo>
                      <a:pt x="917" y="2690"/>
                    </a:lnTo>
                    <a:lnTo>
                      <a:pt x="885" y="2687"/>
                    </a:lnTo>
                    <a:lnTo>
                      <a:pt x="854" y="2686"/>
                    </a:lnTo>
                    <a:lnTo>
                      <a:pt x="826" y="2686"/>
                    </a:lnTo>
                    <a:lnTo>
                      <a:pt x="798" y="2687"/>
                    </a:lnTo>
                    <a:lnTo>
                      <a:pt x="775" y="2688"/>
                    </a:lnTo>
                    <a:lnTo>
                      <a:pt x="754" y="2690"/>
                    </a:lnTo>
                    <a:lnTo>
                      <a:pt x="724" y="2693"/>
                    </a:lnTo>
                    <a:lnTo>
                      <a:pt x="713" y="2695"/>
                    </a:lnTo>
                    <a:lnTo>
                      <a:pt x="705" y="2692"/>
                    </a:lnTo>
                    <a:lnTo>
                      <a:pt x="681" y="2685"/>
                    </a:lnTo>
                    <a:lnTo>
                      <a:pt x="648" y="2673"/>
                    </a:lnTo>
                    <a:lnTo>
                      <a:pt x="609" y="2658"/>
                    </a:lnTo>
                    <a:lnTo>
                      <a:pt x="587" y="2649"/>
                    </a:lnTo>
                    <a:lnTo>
                      <a:pt x="569" y="2640"/>
                    </a:lnTo>
                    <a:lnTo>
                      <a:pt x="548" y="2629"/>
                    </a:lnTo>
                    <a:lnTo>
                      <a:pt x="531" y="2620"/>
                    </a:lnTo>
                    <a:lnTo>
                      <a:pt x="515" y="2609"/>
                    </a:lnTo>
                    <a:lnTo>
                      <a:pt x="502" y="2597"/>
                    </a:lnTo>
                    <a:lnTo>
                      <a:pt x="496" y="2592"/>
                    </a:lnTo>
                    <a:lnTo>
                      <a:pt x="492" y="2587"/>
                    </a:lnTo>
                    <a:lnTo>
                      <a:pt x="488" y="2581"/>
                    </a:lnTo>
                    <a:lnTo>
                      <a:pt x="486" y="2575"/>
                    </a:lnTo>
                    <a:lnTo>
                      <a:pt x="483" y="2569"/>
                    </a:lnTo>
                    <a:lnTo>
                      <a:pt x="483" y="2563"/>
                    </a:lnTo>
                    <a:lnTo>
                      <a:pt x="484" y="2557"/>
                    </a:lnTo>
                    <a:lnTo>
                      <a:pt x="486" y="2550"/>
                    </a:lnTo>
                    <a:lnTo>
                      <a:pt x="488" y="2543"/>
                    </a:lnTo>
                    <a:lnTo>
                      <a:pt x="492" y="2536"/>
                    </a:lnTo>
                    <a:lnTo>
                      <a:pt x="496" y="2527"/>
                    </a:lnTo>
                    <a:lnTo>
                      <a:pt x="502" y="2519"/>
                    </a:lnTo>
                    <a:lnTo>
                      <a:pt x="514" y="2503"/>
                    </a:lnTo>
                    <a:lnTo>
                      <a:pt x="529" y="2485"/>
                    </a:lnTo>
                    <a:lnTo>
                      <a:pt x="546" y="2467"/>
                    </a:lnTo>
                    <a:lnTo>
                      <a:pt x="564" y="2448"/>
                    </a:lnTo>
                    <a:lnTo>
                      <a:pt x="602" y="2409"/>
                    </a:lnTo>
                    <a:lnTo>
                      <a:pt x="636" y="2370"/>
                    </a:lnTo>
                    <a:lnTo>
                      <a:pt x="651" y="2350"/>
                    </a:lnTo>
                    <a:lnTo>
                      <a:pt x="666" y="2331"/>
                    </a:lnTo>
                    <a:lnTo>
                      <a:pt x="670" y="2321"/>
                    </a:lnTo>
                    <a:lnTo>
                      <a:pt x="676" y="2312"/>
                    </a:lnTo>
                    <a:lnTo>
                      <a:pt x="680" y="2302"/>
                    </a:lnTo>
                    <a:lnTo>
                      <a:pt x="683" y="2293"/>
                    </a:lnTo>
                    <a:lnTo>
                      <a:pt x="688" y="2275"/>
                    </a:lnTo>
                    <a:lnTo>
                      <a:pt x="690" y="2257"/>
                    </a:lnTo>
                    <a:lnTo>
                      <a:pt x="690" y="2240"/>
                    </a:lnTo>
                    <a:lnTo>
                      <a:pt x="689" y="2222"/>
                    </a:lnTo>
                    <a:lnTo>
                      <a:pt x="687" y="2205"/>
                    </a:lnTo>
                    <a:lnTo>
                      <a:pt x="683" y="2189"/>
                    </a:lnTo>
                    <a:lnTo>
                      <a:pt x="679" y="2172"/>
                    </a:lnTo>
                    <a:lnTo>
                      <a:pt x="674" y="2157"/>
                    </a:lnTo>
                    <a:lnTo>
                      <a:pt x="662" y="2128"/>
                    </a:lnTo>
                    <a:lnTo>
                      <a:pt x="653" y="2102"/>
                    </a:lnTo>
                    <a:lnTo>
                      <a:pt x="648" y="2092"/>
                    </a:lnTo>
                    <a:lnTo>
                      <a:pt x="644" y="2081"/>
                    </a:lnTo>
                    <a:lnTo>
                      <a:pt x="642" y="2073"/>
                    </a:lnTo>
                    <a:lnTo>
                      <a:pt x="641" y="2066"/>
                    </a:lnTo>
                    <a:lnTo>
                      <a:pt x="643" y="2057"/>
                    </a:lnTo>
                    <a:lnTo>
                      <a:pt x="648" y="2047"/>
                    </a:lnTo>
                    <a:lnTo>
                      <a:pt x="656" y="2035"/>
                    </a:lnTo>
                    <a:lnTo>
                      <a:pt x="667" y="2021"/>
                    </a:lnTo>
                    <a:lnTo>
                      <a:pt x="680" y="2005"/>
                    </a:lnTo>
                    <a:lnTo>
                      <a:pt x="695" y="1990"/>
                    </a:lnTo>
                    <a:lnTo>
                      <a:pt x="712" y="1972"/>
                    </a:lnTo>
                    <a:lnTo>
                      <a:pt x="730" y="1954"/>
                    </a:lnTo>
                    <a:lnTo>
                      <a:pt x="767" y="1918"/>
                    </a:lnTo>
                    <a:lnTo>
                      <a:pt x="805" y="1883"/>
                    </a:lnTo>
                    <a:lnTo>
                      <a:pt x="843" y="1851"/>
                    </a:lnTo>
                    <a:lnTo>
                      <a:pt x="875" y="1825"/>
                    </a:lnTo>
                    <a:lnTo>
                      <a:pt x="882" y="1819"/>
                    </a:lnTo>
                    <a:lnTo>
                      <a:pt x="888" y="1812"/>
                    </a:lnTo>
                    <a:lnTo>
                      <a:pt x="894" y="1804"/>
                    </a:lnTo>
                    <a:lnTo>
                      <a:pt x="900" y="1796"/>
                    </a:lnTo>
                    <a:lnTo>
                      <a:pt x="905" y="1786"/>
                    </a:lnTo>
                    <a:lnTo>
                      <a:pt x="910" y="1777"/>
                    </a:lnTo>
                    <a:lnTo>
                      <a:pt x="913" y="1766"/>
                    </a:lnTo>
                    <a:lnTo>
                      <a:pt x="917" y="1756"/>
                    </a:lnTo>
                    <a:lnTo>
                      <a:pt x="923" y="1732"/>
                    </a:lnTo>
                    <a:lnTo>
                      <a:pt x="926" y="1707"/>
                    </a:lnTo>
                    <a:lnTo>
                      <a:pt x="930" y="1681"/>
                    </a:lnTo>
                    <a:lnTo>
                      <a:pt x="932" y="1654"/>
                    </a:lnTo>
                    <a:lnTo>
                      <a:pt x="933" y="1600"/>
                    </a:lnTo>
                    <a:lnTo>
                      <a:pt x="932" y="1552"/>
                    </a:lnTo>
                    <a:lnTo>
                      <a:pt x="930" y="1509"/>
                    </a:lnTo>
                    <a:lnTo>
                      <a:pt x="930" y="1477"/>
                    </a:lnTo>
                    <a:lnTo>
                      <a:pt x="930" y="1466"/>
                    </a:lnTo>
                    <a:lnTo>
                      <a:pt x="931" y="1455"/>
                    </a:lnTo>
                    <a:lnTo>
                      <a:pt x="934" y="1445"/>
                    </a:lnTo>
                    <a:lnTo>
                      <a:pt x="937" y="1437"/>
                    </a:lnTo>
                    <a:lnTo>
                      <a:pt x="942" y="1430"/>
                    </a:lnTo>
                    <a:lnTo>
                      <a:pt x="946" y="1424"/>
                    </a:lnTo>
                    <a:lnTo>
                      <a:pt x="951" y="1418"/>
                    </a:lnTo>
                    <a:lnTo>
                      <a:pt x="957" y="1413"/>
                    </a:lnTo>
                    <a:lnTo>
                      <a:pt x="963" y="1410"/>
                    </a:lnTo>
                    <a:lnTo>
                      <a:pt x="970" y="1408"/>
                    </a:lnTo>
                    <a:lnTo>
                      <a:pt x="976" y="1404"/>
                    </a:lnTo>
                    <a:lnTo>
                      <a:pt x="983" y="1403"/>
                    </a:lnTo>
                    <a:lnTo>
                      <a:pt x="995" y="1400"/>
                    </a:lnTo>
                    <a:lnTo>
                      <a:pt x="1008" y="1399"/>
                    </a:lnTo>
                    <a:lnTo>
                      <a:pt x="1014" y="1400"/>
                    </a:lnTo>
                    <a:lnTo>
                      <a:pt x="1022" y="1404"/>
                    </a:lnTo>
                    <a:lnTo>
                      <a:pt x="1033" y="1410"/>
                    </a:lnTo>
                    <a:lnTo>
                      <a:pt x="1045" y="1416"/>
                    </a:lnTo>
                    <a:lnTo>
                      <a:pt x="1071" y="1432"/>
                    </a:lnTo>
                    <a:lnTo>
                      <a:pt x="1100" y="1450"/>
                    </a:lnTo>
                    <a:lnTo>
                      <a:pt x="1116" y="1460"/>
                    </a:lnTo>
                    <a:lnTo>
                      <a:pt x="1131" y="1468"/>
                    </a:lnTo>
                    <a:lnTo>
                      <a:pt x="1146" y="1475"/>
                    </a:lnTo>
                    <a:lnTo>
                      <a:pt x="1161" y="1481"/>
                    </a:lnTo>
                    <a:lnTo>
                      <a:pt x="1175" y="1484"/>
                    </a:lnTo>
                    <a:lnTo>
                      <a:pt x="1188" y="1487"/>
                    </a:lnTo>
                    <a:lnTo>
                      <a:pt x="1195" y="1487"/>
                    </a:lnTo>
                    <a:lnTo>
                      <a:pt x="1201" y="1487"/>
                    </a:lnTo>
                    <a:lnTo>
                      <a:pt x="1206" y="1486"/>
                    </a:lnTo>
                    <a:lnTo>
                      <a:pt x="1212" y="1483"/>
                    </a:lnTo>
                    <a:lnTo>
                      <a:pt x="1222" y="1477"/>
                    </a:lnTo>
                    <a:lnTo>
                      <a:pt x="1234" y="1469"/>
                    </a:lnTo>
                    <a:lnTo>
                      <a:pt x="1247" y="1457"/>
                    </a:lnTo>
                    <a:lnTo>
                      <a:pt x="1261" y="1443"/>
                    </a:lnTo>
                    <a:lnTo>
                      <a:pt x="1276" y="1426"/>
                    </a:lnTo>
                    <a:lnTo>
                      <a:pt x="1291" y="1408"/>
                    </a:lnTo>
                    <a:lnTo>
                      <a:pt x="1307" y="1389"/>
                    </a:lnTo>
                    <a:lnTo>
                      <a:pt x="1323" y="1366"/>
                    </a:lnTo>
                    <a:lnTo>
                      <a:pt x="1355" y="1321"/>
                    </a:lnTo>
                    <a:lnTo>
                      <a:pt x="1386" y="1273"/>
                    </a:lnTo>
                    <a:lnTo>
                      <a:pt x="1414" y="1224"/>
                    </a:lnTo>
                    <a:lnTo>
                      <a:pt x="1439" y="1178"/>
                    </a:lnTo>
                    <a:lnTo>
                      <a:pt x="1445" y="1166"/>
                    </a:lnTo>
                    <a:lnTo>
                      <a:pt x="1452" y="1155"/>
                    </a:lnTo>
                    <a:lnTo>
                      <a:pt x="1460" y="1145"/>
                    </a:lnTo>
                    <a:lnTo>
                      <a:pt x="1469" y="1134"/>
                    </a:lnTo>
                    <a:lnTo>
                      <a:pt x="1486" y="1113"/>
                    </a:lnTo>
                    <a:lnTo>
                      <a:pt x="1508" y="1093"/>
                    </a:lnTo>
                    <a:lnTo>
                      <a:pt x="1530" y="1074"/>
                    </a:lnTo>
                    <a:lnTo>
                      <a:pt x="1554" y="1055"/>
                    </a:lnTo>
                    <a:lnTo>
                      <a:pt x="1579" y="1038"/>
                    </a:lnTo>
                    <a:lnTo>
                      <a:pt x="1605" y="1023"/>
                    </a:lnTo>
                    <a:lnTo>
                      <a:pt x="1631" y="1009"/>
                    </a:lnTo>
                    <a:lnTo>
                      <a:pt x="1658" y="996"/>
                    </a:lnTo>
                    <a:lnTo>
                      <a:pt x="1683" y="985"/>
                    </a:lnTo>
                    <a:lnTo>
                      <a:pt x="1709" y="977"/>
                    </a:lnTo>
                    <a:lnTo>
                      <a:pt x="1733" y="970"/>
                    </a:lnTo>
                    <a:lnTo>
                      <a:pt x="1755" y="965"/>
                    </a:lnTo>
                    <a:lnTo>
                      <a:pt x="1775" y="962"/>
                    </a:lnTo>
                    <a:lnTo>
                      <a:pt x="1793" y="962"/>
                    </a:lnTo>
                    <a:lnTo>
                      <a:pt x="1801" y="962"/>
                    </a:lnTo>
                    <a:lnTo>
                      <a:pt x="1811" y="965"/>
                    </a:lnTo>
                    <a:lnTo>
                      <a:pt x="1820" y="967"/>
                    </a:lnTo>
                    <a:lnTo>
                      <a:pt x="1830" y="971"/>
                    </a:lnTo>
                    <a:lnTo>
                      <a:pt x="1850" y="979"/>
                    </a:lnTo>
                    <a:lnTo>
                      <a:pt x="1871" y="990"/>
                    </a:lnTo>
                    <a:lnTo>
                      <a:pt x="1915" y="1016"/>
                    </a:lnTo>
                    <a:lnTo>
                      <a:pt x="1960" y="1045"/>
                    </a:lnTo>
                    <a:lnTo>
                      <a:pt x="2004" y="1076"/>
                    </a:lnTo>
                    <a:lnTo>
                      <a:pt x="2046" y="1102"/>
                    </a:lnTo>
                    <a:lnTo>
                      <a:pt x="2067" y="1113"/>
                    </a:lnTo>
                    <a:lnTo>
                      <a:pt x="2084" y="1121"/>
                    </a:lnTo>
                    <a:lnTo>
                      <a:pt x="2094" y="1125"/>
                    </a:lnTo>
                    <a:lnTo>
                      <a:pt x="2102" y="1127"/>
                    </a:lnTo>
                    <a:lnTo>
                      <a:pt x="2109" y="1129"/>
                    </a:lnTo>
                    <a:lnTo>
                      <a:pt x="2118" y="1129"/>
                    </a:lnTo>
                    <a:lnTo>
                      <a:pt x="2132" y="1131"/>
                    </a:lnTo>
                    <a:lnTo>
                      <a:pt x="2146" y="1128"/>
                    </a:lnTo>
                    <a:lnTo>
                      <a:pt x="2159" y="1126"/>
                    </a:lnTo>
                    <a:lnTo>
                      <a:pt x="2172" y="1122"/>
                    </a:lnTo>
                    <a:lnTo>
                      <a:pt x="2197" y="1112"/>
                    </a:lnTo>
                    <a:lnTo>
                      <a:pt x="2221" y="1100"/>
                    </a:lnTo>
                    <a:lnTo>
                      <a:pt x="2243" y="1088"/>
                    </a:lnTo>
                    <a:lnTo>
                      <a:pt x="2264" y="1077"/>
                    </a:lnTo>
                    <a:lnTo>
                      <a:pt x="2276" y="1074"/>
                    </a:lnTo>
                    <a:lnTo>
                      <a:pt x="2287" y="1071"/>
                    </a:lnTo>
                    <a:lnTo>
                      <a:pt x="2298" y="1069"/>
                    </a:lnTo>
                    <a:lnTo>
                      <a:pt x="2309" y="1070"/>
                    </a:lnTo>
                    <a:lnTo>
                      <a:pt x="2321" y="1071"/>
                    </a:lnTo>
                    <a:lnTo>
                      <a:pt x="2333" y="1076"/>
                    </a:lnTo>
                    <a:lnTo>
                      <a:pt x="2346" y="1081"/>
                    </a:lnTo>
                    <a:lnTo>
                      <a:pt x="2360" y="1088"/>
                    </a:lnTo>
                    <a:lnTo>
                      <a:pt x="2386" y="1103"/>
                    </a:lnTo>
                    <a:lnTo>
                      <a:pt x="2412" y="1120"/>
                    </a:lnTo>
                    <a:lnTo>
                      <a:pt x="2454" y="1152"/>
                    </a:lnTo>
                    <a:lnTo>
                      <a:pt x="2472" y="1166"/>
                    </a:lnTo>
                    <a:lnTo>
                      <a:pt x="2736" y="1178"/>
                    </a:lnTo>
                    <a:lnTo>
                      <a:pt x="2735" y="1167"/>
                    </a:lnTo>
                    <a:lnTo>
                      <a:pt x="2732" y="1139"/>
                    </a:lnTo>
                    <a:lnTo>
                      <a:pt x="2732" y="1096"/>
                    </a:lnTo>
                    <a:lnTo>
                      <a:pt x="2733" y="1044"/>
                    </a:lnTo>
                    <a:lnTo>
                      <a:pt x="2735" y="1016"/>
                    </a:lnTo>
                    <a:lnTo>
                      <a:pt x="2738" y="986"/>
                    </a:lnTo>
                    <a:lnTo>
                      <a:pt x="2742" y="956"/>
                    </a:lnTo>
                    <a:lnTo>
                      <a:pt x="2748" y="927"/>
                    </a:lnTo>
                    <a:lnTo>
                      <a:pt x="2756" y="898"/>
                    </a:lnTo>
                    <a:lnTo>
                      <a:pt x="2764" y="871"/>
                    </a:lnTo>
                    <a:lnTo>
                      <a:pt x="2770" y="859"/>
                    </a:lnTo>
                    <a:lnTo>
                      <a:pt x="2776" y="846"/>
                    </a:lnTo>
                    <a:lnTo>
                      <a:pt x="2782" y="835"/>
                    </a:lnTo>
                    <a:lnTo>
                      <a:pt x="2789" y="824"/>
                    </a:lnTo>
                    <a:lnTo>
                      <a:pt x="2806" y="803"/>
                    </a:lnTo>
                    <a:lnTo>
                      <a:pt x="2823" y="780"/>
                    </a:lnTo>
                    <a:lnTo>
                      <a:pt x="2843" y="758"/>
                    </a:lnTo>
                    <a:lnTo>
                      <a:pt x="2866" y="734"/>
                    </a:lnTo>
                    <a:lnTo>
                      <a:pt x="2912" y="689"/>
                    </a:lnTo>
                    <a:lnTo>
                      <a:pt x="2961" y="644"/>
                    </a:lnTo>
                    <a:lnTo>
                      <a:pt x="3006" y="601"/>
                    </a:lnTo>
                    <a:lnTo>
                      <a:pt x="3046" y="562"/>
                    </a:lnTo>
                    <a:lnTo>
                      <a:pt x="3063" y="545"/>
                    </a:lnTo>
                    <a:lnTo>
                      <a:pt x="3077" y="528"/>
                    </a:lnTo>
                    <a:lnTo>
                      <a:pt x="3087" y="514"/>
                    </a:lnTo>
                    <a:lnTo>
                      <a:pt x="3096" y="500"/>
                    </a:lnTo>
                    <a:lnTo>
                      <a:pt x="3100" y="488"/>
                    </a:lnTo>
                    <a:lnTo>
                      <a:pt x="3104" y="477"/>
                    </a:lnTo>
                    <a:lnTo>
                      <a:pt x="3106" y="468"/>
                    </a:lnTo>
                    <a:lnTo>
                      <a:pt x="3109" y="459"/>
                    </a:lnTo>
                    <a:lnTo>
                      <a:pt x="3111" y="443"/>
                    </a:lnTo>
                    <a:lnTo>
                      <a:pt x="3112" y="429"/>
                    </a:lnTo>
                    <a:lnTo>
                      <a:pt x="3115" y="413"/>
                    </a:lnTo>
                    <a:lnTo>
                      <a:pt x="3119" y="397"/>
                    </a:lnTo>
                    <a:lnTo>
                      <a:pt x="3123" y="388"/>
                    </a:lnTo>
                    <a:lnTo>
                      <a:pt x="3129" y="379"/>
                    </a:lnTo>
                    <a:lnTo>
                      <a:pt x="3135" y="368"/>
                    </a:lnTo>
                    <a:lnTo>
                      <a:pt x="3143" y="356"/>
                    </a:lnTo>
                    <a:lnTo>
                      <a:pt x="3153" y="344"/>
                    </a:lnTo>
                    <a:lnTo>
                      <a:pt x="3162" y="333"/>
                    </a:lnTo>
                    <a:lnTo>
                      <a:pt x="3173" y="322"/>
                    </a:lnTo>
                    <a:lnTo>
                      <a:pt x="3182" y="313"/>
                    </a:lnTo>
                    <a:lnTo>
                      <a:pt x="3202" y="295"/>
                    </a:lnTo>
                    <a:lnTo>
                      <a:pt x="3221" y="281"/>
                    </a:lnTo>
                    <a:lnTo>
                      <a:pt x="3251" y="260"/>
                    </a:lnTo>
                    <a:lnTo>
                      <a:pt x="3263" y="255"/>
                    </a:lnTo>
                    <a:lnTo>
                      <a:pt x="3335" y="44"/>
                    </a:lnTo>
                    <a:lnTo>
                      <a:pt x="3335" y="45"/>
                    </a:lnTo>
                    <a:lnTo>
                      <a:pt x="3335" y="47"/>
                    </a:lnTo>
                    <a:lnTo>
                      <a:pt x="3337" y="50"/>
                    </a:lnTo>
                    <a:lnTo>
                      <a:pt x="3342" y="52"/>
                    </a:lnTo>
                    <a:lnTo>
                      <a:pt x="3352" y="53"/>
                    </a:lnTo>
                    <a:lnTo>
                      <a:pt x="3368" y="54"/>
                    </a:lnTo>
                    <a:lnTo>
                      <a:pt x="3392" y="53"/>
                    </a:lnTo>
                    <a:lnTo>
                      <a:pt x="3425" y="50"/>
                    </a:lnTo>
                    <a:lnTo>
                      <a:pt x="3464" y="45"/>
                    </a:lnTo>
                    <a:lnTo>
                      <a:pt x="3502" y="38"/>
                    </a:lnTo>
                    <a:lnTo>
                      <a:pt x="3539" y="30"/>
                    </a:lnTo>
                    <a:lnTo>
                      <a:pt x="3574" y="21"/>
                    </a:lnTo>
                    <a:lnTo>
                      <a:pt x="3606" y="14"/>
                    </a:lnTo>
                    <a:lnTo>
                      <a:pt x="3635" y="8"/>
                    </a:lnTo>
                    <a:lnTo>
                      <a:pt x="3658" y="4"/>
                    </a:lnTo>
                    <a:lnTo>
                      <a:pt x="3677" y="2"/>
                    </a:lnTo>
                    <a:lnTo>
                      <a:pt x="3694" y="1"/>
                    </a:lnTo>
                    <a:lnTo>
                      <a:pt x="3713" y="0"/>
                    </a:lnTo>
                    <a:lnTo>
                      <a:pt x="3733" y="0"/>
                    </a:lnTo>
                    <a:lnTo>
                      <a:pt x="3754" y="1"/>
                    </a:lnTo>
                    <a:lnTo>
                      <a:pt x="3765" y="4"/>
                    </a:lnTo>
                    <a:lnTo>
                      <a:pt x="3775" y="6"/>
                    </a:lnTo>
                    <a:lnTo>
                      <a:pt x="3786" y="9"/>
                    </a:lnTo>
                    <a:lnTo>
                      <a:pt x="3797" y="15"/>
                    </a:lnTo>
                    <a:lnTo>
                      <a:pt x="3807" y="21"/>
                    </a:lnTo>
                    <a:lnTo>
                      <a:pt x="3818" y="30"/>
                    </a:lnTo>
                    <a:lnTo>
                      <a:pt x="3829" y="39"/>
                    </a:lnTo>
                    <a:lnTo>
                      <a:pt x="3839" y="50"/>
                    </a:lnTo>
                    <a:lnTo>
                      <a:pt x="3849" y="63"/>
                    </a:lnTo>
                    <a:lnTo>
                      <a:pt x="3857" y="76"/>
                    </a:lnTo>
                    <a:lnTo>
                      <a:pt x="3864" y="89"/>
                    </a:lnTo>
                    <a:lnTo>
                      <a:pt x="3871" y="103"/>
                    </a:lnTo>
                    <a:lnTo>
                      <a:pt x="3884" y="129"/>
                    </a:lnTo>
                    <a:lnTo>
                      <a:pt x="3896" y="155"/>
                    </a:lnTo>
                    <a:lnTo>
                      <a:pt x="3902" y="167"/>
                    </a:lnTo>
                    <a:lnTo>
                      <a:pt x="3909" y="179"/>
                    </a:lnTo>
                    <a:lnTo>
                      <a:pt x="3916" y="189"/>
                    </a:lnTo>
                    <a:lnTo>
                      <a:pt x="3925" y="199"/>
                    </a:lnTo>
                    <a:lnTo>
                      <a:pt x="3934" y="207"/>
                    </a:lnTo>
                    <a:lnTo>
                      <a:pt x="3945" y="214"/>
                    </a:lnTo>
                    <a:lnTo>
                      <a:pt x="3958" y="220"/>
                    </a:lnTo>
                    <a:lnTo>
                      <a:pt x="3971" y="224"/>
                    </a:lnTo>
                    <a:lnTo>
                      <a:pt x="3985" y="227"/>
                    </a:lnTo>
                    <a:lnTo>
                      <a:pt x="3998" y="227"/>
                    </a:lnTo>
                    <a:lnTo>
                      <a:pt x="4009" y="227"/>
                    </a:lnTo>
                    <a:lnTo>
                      <a:pt x="4019" y="226"/>
                    </a:lnTo>
                    <a:lnTo>
                      <a:pt x="4029" y="223"/>
                    </a:lnTo>
                    <a:lnTo>
                      <a:pt x="4037" y="219"/>
                    </a:lnTo>
                    <a:lnTo>
                      <a:pt x="4045" y="214"/>
                    </a:lnTo>
                    <a:lnTo>
                      <a:pt x="4054" y="208"/>
                    </a:lnTo>
                    <a:lnTo>
                      <a:pt x="4069" y="195"/>
                    </a:lnTo>
                    <a:lnTo>
                      <a:pt x="4086" y="181"/>
                    </a:lnTo>
                    <a:lnTo>
                      <a:pt x="4095" y="174"/>
                    </a:lnTo>
                    <a:lnTo>
                      <a:pt x="4105" y="167"/>
                    </a:lnTo>
                    <a:lnTo>
                      <a:pt x="4115" y="159"/>
                    </a:lnTo>
                    <a:lnTo>
                      <a:pt x="4127" y="153"/>
                    </a:lnTo>
                    <a:lnTo>
                      <a:pt x="4139" y="146"/>
                    </a:lnTo>
                    <a:lnTo>
                      <a:pt x="4151" y="141"/>
                    </a:lnTo>
                    <a:lnTo>
                      <a:pt x="4162" y="137"/>
                    </a:lnTo>
                    <a:lnTo>
                      <a:pt x="4171" y="134"/>
                    </a:lnTo>
                    <a:lnTo>
                      <a:pt x="4180" y="133"/>
                    </a:lnTo>
                    <a:lnTo>
                      <a:pt x="4191" y="131"/>
                    </a:lnTo>
                    <a:lnTo>
                      <a:pt x="4201" y="130"/>
                    </a:lnTo>
                    <a:lnTo>
                      <a:pt x="4210" y="130"/>
                    </a:lnTo>
                    <a:lnTo>
                      <a:pt x="4250" y="135"/>
                    </a:lnTo>
                    <a:lnTo>
                      <a:pt x="4301" y="140"/>
                    </a:lnTo>
                    <a:lnTo>
                      <a:pt x="4339" y="141"/>
                    </a:lnTo>
                    <a:lnTo>
                      <a:pt x="4390" y="139"/>
                    </a:lnTo>
                    <a:lnTo>
                      <a:pt x="4449" y="136"/>
                    </a:lnTo>
                    <a:lnTo>
                      <a:pt x="4511" y="134"/>
                    </a:lnTo>
                    <a:lnTo>
                      <a:pt x="4540" y="134"/>
                    </a:lnTo>
                    <a:lnTo>
                      <a:pt x="4570" y="135"/>
                    </a:lnTo>
                    <a:lnTo>
                      <a:pt x="4596" y="136"/>
                    </a:lnTo>
                    <a:lnTo>
                      <a:pt x="4621" y="139"/>
                    </a:lnTo>
                    <a:lnTo>
                      <a:pt x="4632" y="141"/>
                    </a:lnTo>
                    <a:lnTo>
                      <a:pt x="4642" y="142"/>
                    </a:lnTo>
                    <a:lnTo>
                      <a:pt x="4651" y="144"/>
                    </a:lnTo>
                    <a:lnTo>
                      <a:pt x="4659" y="148"/>
                    </a:lnTo>
                    <a:lnTo>
                      <a:pt x="4666" y="152"/>
                    </a:lnTo>
                    <a:lnTo>
                      <a:pt x="4672" y="155"/>
                    </a:lnTo>
                    <a:lnTo>
                      <a:pt x="4677" y="160"/>
                    </a:lnTo>
                    <a:lnTo>
                      <a:pt x="4679" y="165"/>
                    </a:lnTo>
                    <a:lnTo>
                      <a:pt x="4683" y="175"/>
                    </a:lnTo>
                    <a:lnTo>
                      <a:pt x="4684" y="187"/>
                    </a:lnTo>
                    <a:lnTo>
                      <a:pt x="4683" y="199"/>
                    </a:lnTo>
                    <a:lnTo>
                      <a:pt x="4680" y="212"/>
                    </a:lnTo>
                    <a:lnTo>
                      <a:pt x="4675" y="225"/>
                    </a:lnTo>
                    <a:lnTo>
                      <a:pt x="4671" y="239"/>
                    </a:lnTo>
                    <a:lnTo>
                      <a:pt x="4665" y="253"/>
                    </a:lnTo>
                    <a:lnTo>
                      <a:pt x="4659" y="266"/>
                    </a:lnTo>
                    <a:lnTo>
                      <a:pt x="4646" y="294"/>
                    </a:lnTo>
                    <a:lnTo>
                      <a:pt x="4634" y="318"/>
                    </a:lnTo>
                    <a:lnTo>
                      <a:pt x="4630" y="329"/>
                    </a:lnTo>
                    <a:lnTo>
                      <a:pt x="4627" y="340"/>
                    </a:lnTo>
                    <a:lnTo>
                      <a:pt x="4625" y="348"/>
                    </a:lnTo>
                    <a:lnTo>
                      <a:pt x="4626" y="356"/>
                    </a:lnTo>
                    <a:lnTo>
                      <a:pt x="4627" y="363"/>
                    </a:lnTo>
                    <a:lnTo>
                      <a:pt x="4630" y="371"/>
                    </a:lnTo>
                    <a:lnTo>
                      <a:pt x="4636" y="378"/>
                    </a:lnTo>
                    <a:lnTo>
                      <a:pt x="4642" y="386"/>
                    </a:lnTo>
                    <a:lnTo>
                      <a:pt x="4658" y="404"/>
                    </a:lnTo>
                    <a:lnTo>
                      <a:pt x="4677" y="423"/>
                    </a:lnTo>
                    <a:lnTo>
                      <a:pt x="4697" y="442"/>
                    </a:lnTo>
                    <a:lnTo>
                      <a:pt x="4717" y="463"/>
                    </a:lnTo>
                    <a:lnTo>
                      <a:pt x="4726" y="474"/>
                    </a:lnTo>
                    <a:lnTo>
                      <a:pt x="4736" y="484"/>
                    </a:lnTo>
                    <a:lnTo>
                      <a:pt x="4744" y="495"/>
                    </a:lnTo>
                    <a:lnTo>
                      <a:pt x="4751" y="505"/>
                    </a:lnTo>
                    <a:lnTo>
                      <a:pt x="4757" y="517"/>
                    </a:lnTo>
                    <a:lnTo>
                      <a:pt x="4763" y="528"/>
                    </a:lnTo>
                    <a:lnTo>
                      <a:pt x="4767" y="540"/>
                    </a:lnTo>
                    <a:lnTo>
                      <a:pt x="4771" y="550"/>
                    </a:lnTo>
                    <a:lnTo>
                      <a:pt x="4777" y="572"/>
                    </a:lnTo>
                    <a:lnTo>
                      <a:pt x="4783" y="591"/>
                    </a:lnTo>
                    <a:lnTo>
                      <a:pt x="4786" y="600"/>
                    </a:lnTo>
                    <a:lnTo>
                      <a:pt x="4789" y="608"/>
                    </a:lnTo>
                    <a:lnTo>
                      <a:pt x="4793" y="616"/>
                    </a:lnTo>
                    <a:lnTo>
                      <a:pt x="4796" y="624"/>
                    </a:lnTo>
                    <a:lnTo>
                      <a:pt x="4802" y="630"/>
                    </a:lnTo>
                    <a:lnTo>
                      <a:pt x="4808" y="636"/>
                    </a:lnTo>
                    <a:lnTo>
                      <a:pt x="4815" y="640"/>
                    </a:lnTo>
                    <a:lnTo>
                      <a:pt x="4824" y="644"/>
                    </a:lnTo>
                    <a:lnTo>
                      <a:pt x="4842" y="652"/>
                    </a:lnTo>
                    <a:lnTo>
                      <a:pt x="4865" y="662"/>
                    </a:lnTo>
                    <a:lnTo>
                      <a:pt x="4878" y="666"/>
                    </a:lnTo>
                    <a:lnTo>
                      <a:pt x="4890" y="670"/>
                    </a:lnTo>
                    <a:lnTo>
                      <a:pt x="4902" y="675"/>
                    </a:lnTo>
                    <a:lnTo>
                      <a:pt x="4915" y="677"/>
                    </a:lnTo>
                    <a:lnTo>
                      <a:pt x="4927" y="678"/>
                    </a:lnTo>
                    <a:lnTo>
                      <a:pt x="4938" y="678"/>
                    </a:lnTo>
                    <a:lnTo>
                      <a:pt x="4950" y="677"/>
                    </a:lnTo>
                    <a:lnTo>
                      <a:pt x="4962" y="675"/>
                    </a:lnTo>
                    <a:lnTo>
                      <a:pt x="4967" y="672"/>
                    </a:lnTo>
                    <a:lnTo>
                      <a:pt x="4972" y="669"/>
                    </a:lnTo>
                    <a:lnTo>
                      <a:pt x="4976" y="665"/>
                    </a:lnTo>
                    <a:lnTo>
                      <a:pt x="4981" y="662"/>
                    </a:lnTo>
                    <a:lnTo>
                      <a:pt x="4986" y="657"/>
                    </a:lnTo>
                    <a:lnTo>
                      <a:pt x="4989" y="651"/>
                    </a:lnTo>
                    <a:lnTo>
                      <a:pt x="4994" y="645"/>
                    </a:lnTo>
                    <a:lnTo>
                      <a:pt x="4998" y="638"/>
                    </a:lnTo>
                    <a:lnTo>
                      <a:pt x="5004" y="624"/>
                    </a:lnTo>
                    <a:lnTo>
                      <a:pt x="5012" y="610"/>
                    </a:lnTo>
                    <a:lnTo>
                      <a:pt x="5019" y="597"/>
                    </a:lnTo>
                    <a:lnTo>
                      <a:pt x="5028" y="584"/>
                    </a:lnTo>
                    <a:lnTo>
                      <a:pt x="5038" y="572"/>
                    </a:lnTo>
                    <a:lnTo>
                      <a:pt x="5049" y="561"/>
                    </a:lnTo>
                    <a:lnTo>
                      <a:pt x="5060" y="550"/>
                    </a:lnTo>
                    <a:lnTo>
                      <a:pt x="5073" y="540"/>
                    </a:lnTo>
                    <a:lnTo>
                      <a:pt x="5088" y="530"/>
                    </a:lnTo>
                    <a:lnTo>
                      <a:pt x="5104" y="521"/>
                    </a:lnTo>
                    <a:lnTo>
                      <a:pt x="5122" y="513"/>
                    </a:lnTo>
                    <a:lnTo>
                      <a:pt x="5141" y="505"/>
                    </a:lnTo>
                    <a:lnTo>
                      <a:pt x="5163" y="498"/>
                    </a:lnTo>
                    <a:lnTo>
                      <a:pt x="5187" y="492"/>
                    </a:lnTo>
                    <a:lnTo>
                      <a:pt x="5214" y="487"/>
                    </a:lnTo>
                    <a:lnTo>
                      <a:pt x="5243" y="482"/>
                    </a:lnTo>
                    <a:lnTo>
                      <a:pt x="5272" y="477"/>
                    </a:lnTo>
                    <a:lnTo>
                      <a:pt x="5298" y="471"/>
                    </a:lnTo>
                    <a:lnTo>
                      <a:pt x="5322" y="466"/>
                    </a:lnTo>
                    <a:lnTo>
                      <a:pt x="5345" y="460"/>
                    </a:lnTo>
                    <a:lnTo>
                      <a:pt x="5384" y="450"/>
                    </a:lnTo>
                    <a:lnTo>
                      <a:pt x="5422" y="442"/>
                    </a:lnTo>
                    <a:lnTo>
                      <a:pt x="5441" y="439"/>
                    </a:lnTo>
                    <a:lnTo>
                      <a:pt x="5459" y="439"/>
                    </a:lnTo>
                    <a:lnTo>
                      <a:pt x="5480" y="440"/>
                    </a:lnTo>
                    <a:lnTo>
                      <a:pt x="5501" y="443"/>
                    </a:lnTo>
                    <a:lnTo>
                      <a:pt x="5525" y="449"/>
                    </a:lnTo>
                    <a:lnTo>
                      <a:pt x="5551" y="457"/>
                    </a:lnTo>
                    <a:lnTo>
                      <a:pt x="5578" y="468"/>
                    </a:lnTo>
                    <a:lnTo>
                      <a:pt x="5609" y="482"/>
                    </a:lnTo>
                    <a:lnTo>
                      <a:pt x="5670" y="514"/>
                    </a:lnTo>
                    <a:lnTo>
                      <a:pt x="5726" y="543"/>
                    </a:lnTo>
                    <a:lnTo>
                      <a:pt x="5774" y="572"/>
                    </a:lnTo>
                    <a:lnTo>
                      <a:pt x="5819" y="598"/>
                    </a:lnTo>
                    <a:lnTo>
                      <a:pt x="5861" y="623"/>
                    </a:lnTo>
                    <a:lnTo>
                      <a:pt x="5899" y="643"/>
                    </a:lnTo>
                    <a:lnTo>
                      <a:pt x="5919" y="652"/>
                    </a:lnTo>
                    <a:lnTo>
                      <a:pt x="5937" y="661"/>
                    </a:lnTo>
                    <a:lnTo>
                      <a:pt x="5956" y="668"/>
                    </a:lnTo>
                    <a:lnTo>
                      <a:pt x="5975" y="674"/>
                    </a:lnTo>
                    <a:lnTo>
                      <a:pt x="6014" y="685"/>
                    </a:lnTo>
                    <a:lnTo>
                      <a:pt x="6049" y="697"/>
                    </a:lnTo>
                    <a:lnTo>
                      <a:pt x="6067" y="703"/>
                    </a:lnTo>
                    <a:lnTo>
                      <a:pt x="6082" y="710"/>
                    </a:lnTo>
                    <a:lnTo>
                      <a:pt x="6098" y="717"/>
                    </a:lnTo>
                    <a:lnTo>
                      <a:pt x="6111" y="724"/>
                    </a:lnTo>
                    <a:lnTo>
                      <a:pt x="6123" y="733"/>
                    </a:lnTo>
                    <a:lnTo>
                      <a:pt x="6132" y="742"/>
                    </a:lnTo>
                    <a:lnTo>
                      <a:pt x="6140" y="752"/>
                    </a:lnTo>
                    <a:lnTo>
                      <a:pt x="6146" y="761"/>
                    </a:lnTo>
                    <a:lnTo>
                      <a:pt x="6149" y="767"/>
                    </a:lnTo>
                    <a:lnTo>
                      <a:pt x="6150" y="773"/>
                    </a:lnTo>
                    <a:lnTo>
                      <a:pt x="6150" y="779"/>
                    </a:lnTo>
                    <a:lnTo>
                      <a:pt x="6150" y="785"/>
                    </a:lnTo>
                    <a:lnTo>
                      <a:pt x="6150" y="791"/>
                    </a:lnTo>
                    <a:lnTo>
                      <a:pt x="6149" y="798"/>
                    </a:lnTo>
                    <a:lnTo>
                      <a:pt x="6146" y="805"/>
                    </a:lnTo>
                    <a:lnTo>
                      <a:pt x="6143" y="812"/>
                    </a:lnTo>
                    <a:lnTo>
                      <a:pt x="6136" y="825"/>
                    </a:lnTo>
                    <a:lnTo>
                      <a:pt x="6127" y="838"/>
                    </a:lnTo>
                    <a:lnTo>
                      <a:pt x="6118" y="849"/>
                    </a:lnTo>
                    <a:lnTo>
                      <a:pt x="6107" y="858"/>
                    </a:lnTo>
                    <a:lnTo>
                      <a:pt x="6087" y="875"/>
                    </a:lnTo>
                    <a:lnTo>
                      <a:pt x="6067" y="890"/>
                    </a:lnTo>
                    <a:lnTo>
                      <a:pt x="6058" y="897"/>
                    </a:lnTo>
                    <a:lnTo>
                      <a:pt x="6049" y="904"/>
                    </a:lnTo>
                    <a:lnTo>
                      <a:pt x="6042" y="913"/>
                    </a:lnTo>
                    <a:lnTo>
                      <a:pt x="6037" y="921"/>
                    </a:lnTo>
                    <a:lnTo>
                      <a:pt x="6033" y="932"/>
                    </a:lnTo>
                    <a:lnTo>
                      <a:pt x="6031" y="942"/>
                    </a:lnTo>
                    <a:lnTo>
                      <a:pt x="6031" y="954"/>
                    </a:lnTo>
                    <a:lnTo>
                      <a:pt x="6035" y="968"/>
                    </a:lnTo>
                    <a:lnTo>
                      <a:pt x="6043" y="993"/>
                    </a:lnTo>
                    <a:lnTo>
                      <a:pt x="6050" y="1011"/>
                    </a:lnTo>
                    <a:lnTo>
                      <a:pt x="6054" y="1024"/>
                    </a:lnTo>
                    <a:lnTo>
                      <a:pt x="6056" y="1036"/>
                    </a:lnTo>
                    <a:lnTo>
                      <a:pt x="6055" y="1041"/>
                    </a:lnTo>
                    <a:lnTo>
                      <a:pt x="6054" y="1048"/>
                    </a:lnTo>
                    <a:lnTo>
                      <a:pt x="6052" y="1055"/>
                    </a:lnTo>
                    <a:lnTo>
                      <a:pt x="6049" y="1062"/>
                    </a:lnTo>
                    <a:lnTo>
                      <a:pt x="6039" y="1083"/>
                    </a:lnTo>
                    <a:lnTo>
                      <a:pt x="6023" y="1112"/>
                    </a:lnTo>
                    <a:lnTo>
                      <a:pt x="6004" y="1147"/>
                    </a:lnTo>
                    <a:lnTo>
                      <a:pt x="5984" y="1183"/>
                    </a:lnTo>
                    <a:lnTo>
                      <a:pt x="5964" y="1218"/>
                    </a:lnTo>
                    <a:lnTo>
                      <a:pt x="5945" y="1250"/>
                    </a:lnTo>
                    <a:lnTo>
                      <a:pt x="5928" y="1278"/>
                    </a:lnTo>
                    <a:lnTo>
                      <a:pt x="5915" y="1301"/>
                    </a:lnTo>
                    <a:lnTo>
                      <a:pt x="5906" y="1316"/>
                    </a:lnTo>
                    <a:lnTo>
                      <a:pt x="5904" y="1321"/>
                    </a:lnTo>
                    <a:lnTo>
                      <a:pt x="6179" y="1526"/>
                    </a:lnTo>
                    <a:lnTo>
                      <a:pt x="6187" y="1516"/>
                    </a:lnTo>
                    <a:lnTo>
                      <a:pt x="6207" y="1493"/>
                    </a:lnTo>
                    <a:lnTo>
                      <a:pt x="6238" y="1460"/>
                    </a:lnTo>
                    <a:lnTo>
                      <a:pt x="6277" y="1419"/>
                    </a:lnTo>
                    <a:lnTo>
                      <a:pt x="6298" y="1398"/>
                    </a:lnTo>
                    <a:lnTo>
                      <a:pt x="6320" y="1378"/>
                    </a:lnTo>
                    <a:lnTo>
                      <a:pt x="6343" y="1358"/>
                    </a:lnTo>
                    <a:lnTo>
                      <a:pt x="6367" y="1339"/>
                    </a:lnTo>
                    <a:lnTo>
                      <a:pt x="6389" y="1321"/>
                    </a:lnTo>
                    <a:lnTo>
                      <a:pt x="6413" y="1307"/>
                    </a:lnTo>
                    <a:lnTo>
                      <a:pt x="6423" y="1300"/>
                    </a:lnTo>
                    <a:lnTo>
                      <a:pt x="6434" y="1294"/>
                    </a:lnTo>
                    <a:lnTo>
                      <a:pt x="6445" y="1289"/>
                    </a:lnTo>
                    <a:lnTo>
                      <a:pt x="6455" y="1286"/>
                    </a:lnTo>
                    <a:lnTo>
                      <a:pt x="6476" y="1280"/>
                    </a:lnTo>
                    <a:lnTo>
                      <a:pt x="6495" y="1275"/>
                    </a:lnTo>
                    <a:lnTo>
                      <a:pt x="6513" y="1271"/>
                    </a:lnTo>
                    <a:lnTo>
                      <a:pt x="6532" y="1269"/>
                    </a:lnTo>
                    <a:lnTo>
                      <a:pt x="6550" y="1268"/>
                    </a:lnTo>
                    <a:lnTo>
                      <a:pt x="6568" y="1268"/>
                    </a:lnTo>
                    <a:lnTo>
                      <a:pt x="6585" y="1268"/>
                    </a:lnTo>
                    <a:lnTo>
                      <a:pt x="6602" y="1269"/>
                    </a:lnTo>
                    <a:lnTo>
                      <a:pt x="6635" y="1273"/>
                    </a:lnTo>
                    <a:lnTo>
                      <a:pt x="6667" y="1276"/>
                    </a:lnTo>
                    <a:lnTo>
                      <a:pt x="6699" y="1278"/>
                    </a:lnTo>
                    <a:lnTo>
                      <a:pt x="6731" y="1280"/>
                    </a:lnTo>
                    <a:lnTo>
                      <a:pt x="6738" y="1278"/>
                    </a:lnTo>
                    <a:lnTo>
                      <a:pt x="6747" y="1277"/>
                    </a:lnTo>
                    <a:lnTo>
                      <a:pt x="6754" y="1274"/>
                    </a:lnTo>
                    <a:lnTo>
                      <a:pt x="6762" y="1268"/>
                    </a:lnTo>
                    <a:lnTo>
                      <a:pt x="6769" y="1262"/>
                    </a:lnTo>
                    <a:lnTo>
                      <a:pt x="6776" y="1255"/>
                    </a:lnTo>
                    <a:lnTo>
                      <a:pt x="6783" y="1248"/>
                    </a:lnTo>
                    <a:lnTo>
                      <a:pt x="6791" y="1238"/>
                    </a:lnTo>
                    <a:lnTo>
                      <a:pt x="6805" y="1218"/>
                    </a:lnTo>
                    <a:lnTo>
                      <a:pt x="6818" y="1196"/>
                    </a:lnTo>
                    <a:lnTo>
                      <a:pt x="6832" y="1172"/>
                    </a:lnTo>
                    <a:lnTo>
                      <a:pt x="6846" y="1148"/>
                    </a:lnTo>
                    <a:lnTo>
                      <a:pt x="6859" y="1123"/>
                    </a:lnTo>
                    <a:lnTo>
                      <a:pt x="6873" y="1100"/>
                    </a:lnTo>
                    <a:lnTo>
                      <a:pt x="6888" y="1077"/>
                    </a:lnTo>
                    <a:lnTo>
                      <a:pt x="6902" y="1057"/>
                    </a:lnTo>
                    <a:lnTo>
                      <a:pt x="6910" y="1048"/>
                    </a:lnTo>
                    <a:lnTo>
                      <a:pt x="6917" y="1041"/>
                    </a:lnTo>
                    <a:lnTo>
                      <a:pt x="6924" y="1033"/>
                    </a:lnTo>
                    <a:lnTo>
                      <a:pt x="6933" y="1028"/>
                    </a:lnTo>
                    <a:lnTo>
                      <a:pt x="6941" y="1023"/>
                    </a:lnTo>
                    <a:lnTo>
                      <a:pt x="6948" y="1019"/>
                    </a:lnTo>
                    <a:lnTo>
                      <a:pt x="6956" y="1017"/>
                    </a:lnTo>
                    <a:lnTo>
                      <a:pt x="6965" y="1016"/>
                    </a:lnTo>
                    <a:lnTo>
                      <a:pt x="6974" y="1016"/>
                    </a:lnTo>
                    <a:lnTo>
                      <a:pt x="6982" y="1018"/>
                    </a:lnTo>
                    <a:lnTo>
                      <a:pt x="6991" y="1019"/>
                    </a:lnTo>
                    <a:lnTo>
                      <a:pt x="6999" y="1023"/>
                    </a:lnTo>
                    <a:lnTo>
                      <a:pt x="7017" y="1030"/>
                    </a:lnTo>
                    <a:lnTo>
                      <a:pt x="7035" y="1039"/>
                    </a:lnTo>
                    <a:lnTo>
                      <a:pt x="7052" y="1051"/>
                    </a:lnTo>
                    <a:lnTo>
                      <a:pt x="7071" y="1063"/>
                    </a:lnTo>
                    <a:lnTo>
                      <a:pt x="7089" y="1077"/>
                    </a:lnTo>
                    <a:lnTo>
                      <a:pt x="7108" y="1091"/>
                    </a:lnTo>
                    <a:lnTo>
                      <a:pt x="7126" y="1106"/>
                    </a:lnTo>
                    <a:lnTo>
                      <a:pt x="7145" y="1120"/>
                    </a:lnTo>
                    <a:lnTo>
                      <a:pt x="7164" y="1133"/>
                    </a:lnTo>
                    <a:lnTo>
                      <a:pt x="7183" y="1145"/>
                    </a:lnTo>
                    <a:lnTo>
                      <a:pt x="7202" y="1155"/>
                    </a:lnTo>
                    <a:lnTo>
                      <a:pt x="7220" y="1164"/>
                    </a:lnTo>
                    <a:lnTo>
                      <a:pt x="7230" y="1166"/>
                    </a:lnTo>
                    <a:lnTo>
                      <a:pt x="7239" y="1170"/>
                    </a:lnTo>
                    <a:lnTo>
                      <a:pt x="7250" y="1171"/>
                    </a:lnTo>
                    <a:lnTo>
                      <a:pt x="7260" y="1172"/>
                    </a:lnTo>
                    <a:lnTo>
                      <a:pt x="7269" y="1172"/>
                    </a:lnTo>
                    <a:lnTo>
                      <a:pt x="7277" y="1171"/>
                    </a:lnTo>
                    <a:lnTo>
                      <a:pt x="7287" y="1170"/>
                    </a:lnTo>
                    <a:lnTo>
                      <a:pt x="7296" y="1166"/>
                    </a:lnTo>
                    <a:lnTo>
                      <a:pt x="7305" y="1162"/>
                    </a:lnTo>
                    <a:lnTo>
                      <a:pt x="7314" y="1159"/>
                    </a:lnTo>
                    <a:lnTo>
                      <a:pt x="7322" y="1153"/>
                    </a:lnTo>
                    <a:lnTo>
                      <a:pt x="7331" y="1148"/>
                    </a:lnTo>
                    <a:lnTo>
                      <a:pt x="7347" y="1135"/>
                    </a:lnTo>
                    <a:lnTo>
                      <a:pt x="7363" y="1121"/>
                    </a:lnTo>
                    <a:lnTo>
                      <a:pt x="7379" y="1106"/>
                    </a:lnTo>
                    <a:lnTo>
                      <a:pt x="7395" y="1090"/>
                    </a:lnTo>
                    <a:lnTo>
                      <a:pt x="7424" y="1058"/>
                    </a:lnTo>
                    <a:lnTo>
                      <a:pt x="7454" y="1031"/>
                    </a:lnTo>
                    <a:lnTo>
                      <a:pt x="7468" y="1020"/>
                    </a:lnTo>
                    <a:lnTo>
                      <a:pt x="7482" y="1011"/>
                    </a:lnTo>
                    <a:lnTo>
                      <a:pt x="7489" y="1009"/>
                    </a:lnTo>
                    <a:lnTo>
                      <a:pt x="7496" y="1006"/>
                    </a:lnTo>
                    <a:lnTo>
                      <a:pt x="7503" y="1004"/>
                    </a:lnTo>
                    <a:lnTo>
                      <a:pt x="7511" y="1004"/>
                    </a:lnTo>
                    <a:lnTo>
                      <a:pt x="7519" y="1004"/>
                    </a:lnTo>
                    <a:lnTo>
                      <a:pt x="7525" y="1005"/>
                    </a:lnTo>
                    <a:lnTo>
                      <a:pt x="7532" y="1007"/>
                    </a:lnTo>
                    <a:lnTo>
                      <a:pt x="7539" y="1010"/>
                    </a:lnTo>
                    <a:lnTo>
                      <a:pt x="7551" y="1018"/>
                    </a:lnTo>
                    <a:lnTo>
                      <a:pt x="7564" y="1028"/>
                    </a:lnTo>
                    <a:lnTo>
                      <a:pt x="7575" y="1039"/>
                    </a:lnTo>
                    <a:lnTo>
                      <a:pt x="7585" y="1052"/>
                    </a:lnTo>
                    <a:lnTo>
                      <a:pt x="7596" y="1065"/>
                    </a:lnTo>
                    <a:lnTo>
                      <a:pt x="7605" y="1081"/>
                    </a:lnTo>
                    <a:lnTo>
                      <a:pt x="7624" y="1109"/>
                    </a:lnTo>
                    <a:lnTo>
                      <a:pt x="7641" y="1135"/>
                    </a:lnTo>
                    <a:lnTo>
                      <a:pt x="7649" y="1146"/>
                    </a:lnTo>
                    <a:lnTo>
                      <a:pt x="7657" y="1155"/>
                    </a:lnTo>
                    <a:lnTo>
                      <a:pt x="7666" y="1162"/>
                    </a:lnTo>
                    <a:lnTo>
                      <a:pt x="7673" y="1166"/>
                    </a:lnTo>
                    <a:lnTo>
                      <a:pt x="7691" y="1170"/>
                    </a:lnTo>
                    <a:lnTo>
                      <a:pt x="7711" y="1171"/>
                    </a:lnTo>
                    <a:lnTo>
                      <a:pt x="7733" y="1172"/>
                    </a:lnTo>
                    <a:lnTo>
                      <a:pt x="7760" y="1172"/>
                    </a:lnTo>
                    <a:lnTo>
                      <a:pt x="7790" y="1172"/>
                    </a:lnTo>
                    <a:lnTo>
                      <a:pt x="7823" y="1172"/>
                    </a:lnTo>
                    <a:lnTo>
                      <a:pt x="7860" y="1174"/>
                    </a:lnTo>
                    <a:lnTo>
                      <a:pt x="7901" y="1178"/>
                    </a:lnTo>
                    <a:lnTo>
                      <a:pt x="7922" y="1180"/>
                    </a:lnTo>
                    <a:lnTo>
                      <a:pt x="7939" y="1185"/>
                    </a:lnTo>
                    <a:lnTo>
                      <a:pt x="7956" y="1191"/>
                    </a:lnTo>
                    <a:lnTo>
                      <a:pt x="7970" y="1199"/>
                    </a:lnTo>
                    <a:lnTo>
                      <a:pt x="7983" y="1207"/>
                    </a:lnTo>
                    <a:lnTo>
                      <a:pt x="7995" y="1216"/>
                    </a:lnTo>
                    <a:lnTo>
                      <a:pt x="8006" y="1226"/>
                    </a:lnTo>
                    <a:lnTo>
                      <a:pt x="8016" y="1237"/>
                    </a:lnTo>
                    <a:lnTo>
                      <a:pt x="8035" y="1260"/>
                    </a:lnTo>
                    <a:lnTo>
                      <a:pt x="8054" y="1283"/>
                    </a:lnTo>
                    <a:lnTo>
                      <a:pt x="8064" y="1295"/>
                    </a:lnTo>
                    <a:lnTo>
                      <a:pt x="8074" y="1306"/>
                    </a:lnTo>
                    <a:lnTo>
                      <a:pt x="8086" y="1318"/>
                    </a:lnTo>
                    <a:lnTo>
                      <a:pt x="8099" y="1328"/>
                    </a:lnTo>
                    <a:lnTo>
                      <a:pt x="8113" y="1338"/>
                    </a:lnTo>
                    <a:lnTo>
                      <a:pt x="8129" y="1346"/>
                    </a:lnTo>
                    <a:lnTo>
                      <a:pt x="8144" y="1353"/>
                    </a:lnTo>
                    <a:lnTo>
                      <a:pt x="8161" y="1360"/>
                    </a:lnTo>
                    <a:lnTo>
                      <a:pt x="8195" y="1372"/>
                    </a:lnTo>
                    <a:lnTo>
                      <a:pt x="8229" y="1381"/>
                    </a:lnTo>
                    <a:lnTo>
                      <a:pt x="8260" y="1390"/>
                    </a:lnTo>
                    <a:lnTo>
                      <a:pt x="8289" y="1398"/>
                    </a:lnTo>
                    <a:lnTo>
                      <a:pt x="8300" y="1403"/>
                    </a:lnTo>
                    <a:lnTo>
                      <a:pt x="8311" y="1408"/>
                    </a:lnTo>
                    <a:lnTo>
                      <a:pt x="8321" y="1412"/>
                    </a:lnTo>
                    <a:lnTo>
                      <a:pt x="8327" y="1418"/>
                    </a:lnTo>
                    <a:lnTo>
                      <a:pt x="8330" y="1421"/>
                    </a:lnTo>
                    <a:lnTo>
                      <a:pt x="8332" y="1425"/>
                    </a:lnTo>
                    <a:lnTo>
                      <a:pt x="8334" y="1430"/>
                    </a:lnTo>
                    <a:lnTo>
                      <a:pt x="8336" y="1436"/>
                    </a:lnTo>
                    <a:lnTo>
                      <a:pt x="8338" y="1450"/>
                    </a:lnTo>
                    <a:lnTo>
                      <a:pt x="8341" y="1468"/>
                    </a:lnTo>
                    <a:lnTo>
                      <a:pt x="8343" y="1507"/>
                    </a:lnTo>
                    <a:lnTo>
                      <a:pt x="8343" y="1551"/>
                    </a:lnTo>
                    <a:lnTo>
                      <a:pt x="8342" y="1595"/>
                    </a:lnTo>
                    <a:lnTo>
                      <a:pt x="8342" y="1635"/>
                    </a:lnTo>
                    <a:lnTo>
                      <a:pt x="8342" y="1651"/>
                    </a:lnTo>
                    <a:lnTo>
                      <a:pt x="8342" y="1667"/>
                    </a:lnTo>
                    <a:lnTo>
                      <a:pt x="8343" y="1679"/>
                    </a:lnTo>
                    <a:lnTo>
                      <a:pt x="8345" y="1688"/>
                    </a:lnTo>
                    <a:lnTo>
                      <a:pt x="8349" y="1694"/>
                    </a:lnTo>
                    <a:lnTo>
                      <a:pt x="8354" y="1700"/>
                    </a:lnTo>
                    <a:lnTo>
                      <a:pt x="8361" y="1707"/>
                    </a:lnTo>
                    <a:lnTo>
                      <a:pt x="8370" y="1713"/>
                    </a:lnTo>
                    <a:lnTo>
                      <a:pt x="8392" y="1724"/>
                    </a:lnTo>
                    <a:lnTo>
                      <a:pt x="8415" y="1734"/>
                    </a:lnTo>
                    <a:lnTo>
                      <a:pt x="8440" y="1744"/>
                    </a:lnTo>
                    <a:lnTo>
                      <a:pt x="8463" y="1753"/>
                    </a:lnTo>
                    <a:lnTo>
                      <a:pt x="8473" y="1758"/>
                    </a:lnTo>
                    <a:lnTo>
                      <a:pt x="8482" y="1763"/>
                    </a:lnTo>
                    <a:lnTo>
                      <a:pt x="8490" y="1767"/>
                    </a:lnTo>
                    <a:lnTo>
                      <a:pt x="8495" y="1771"/>
                    </a:lnTo>
                    <a:lnTo>
                      <a:pt x="8499" y="1777"/>
                    </a:lnTo>
                    <a:lnTo>
                      <a:pt x="8504" y="1783"/>
                    </a:lnTo>
                    <a:lnTo>
                      <a:pt x="8509" y="1791"/>
                    </a:lnTo>
                    <a:lnTo>
                      <a:pt x="8514" y="1799"/>
                    </a:lnTo>
                    <a:lnTo>
                      <a:pt x="8522" y="1819"/>
                    </a:lnTo>
                    <a:lnTo>
                      <a:pt x="8531" y="1841"/>
                    </a:lnTo>
                    <a:lnTo>
                      <a:pt x="8542" y="1862"/>
                    </a:lnTo>
                    <a:lnTo>
                      <a:pt x="8552" y="1881"/>
                    </a:lnTo>
                    <a:lnTo>
                      <a:pt x="8556" y="1889"/>
                    </a:lnTo>
                    <a:lnTo>
                      <a:pt x="8562" y="1898"/>
                    </a:lnTo>
                    <a:lnTo>
                      <a:pt x="8567" y="1905"/>
                    </a:lnTo>
                    <a:lnTo>
                      <a:pt x="8573" y="1909"/>
                    </a:lnTo>
                    <a:lnTo>
                      <a:pt x="8576" y="1911"/>
                    </a:lnTo>
                    <a:lnTo>
                      <a:pt x="8580" y="1912"/>
                    </a:lnTo>
                    <a:lnTo>
                      <a:pt x="8584" y="1911"/>
                    </a:lnTo>
                    <a:lnTo>
                      <a:pt x="8588" y="1908"/>
                    </a:lnTo>
                    <a:lnTo>
                      <a:pt x="8598" y="1902"/>
                    </a:lnTo>
                    <a:lnTo>
                      <a:pt x="8610" y="1892"/>
                    </a:lnTo>
                    <a:lnTo>
                      <a:pt x="8634" y="1866"/>
                    </a:lnTo>
                    <a:lnTo>
                      <a:pt x="8664" y="1834"/>
                    </a:lnTo>
                    <a:lnTo>
                      <a:pt x="8679" y="1818"/>
                    </a:lnTo>
                    <a:lnTo>
                      <a:pt x="8694" y="1803"/>
                    </a:lnTo>
                    <a:lnTo>
                      <a:pt x="8709" y="1790"/>
                    </a:lnTo>
                    <a:lnTo>
                      <a:pt x="8724" y="1779"/>
                    </a:lnTo>
                    <a:lnTo>
                      <a:pt x="8732" y="1774"/>
                    </a:lnTo>
                    <a:lnTo>
                      <a:pt x="8739" y="1771"/>
                    </a:lnTo>
                    <a:lnTo>
                      <a:pt x="8746" y="1769"/>
                    </a:lnTo>
                    <a:lnTo>
                      <a:pt x="8753" y="1766"/>
                    </a:lnTo>
                    <a:lnTo>
                      <a:pt x="8759" y="1766"/>
                    </a:lnTo>
                    <a:lnTo>
                      <a:pt x="8765" y="1766"/>
                    </a:lnTo>
                    <a:lnTo>
                      <a:pt x="8772" y="1769"/>
                    </a:lnTo>
                    <a:lnTo>
                      <a:pt x="8777" y="1771"/>
                    </a:lnTo>
                    <a:lnTo>
                      <a:pt x="8799" y="1788"/>
                    </a:lnTo>
                    <a:lnTo>
                      <a:pt x="8820" y="1805"/>
                    </a:lnTo>
                    <a:lnTo>
                      <a:pt x="8839" y="1823"/>
                    </a:lnTo>
                    <a:lnTo>
                      <a:pt x="8857" y="1843"/>
                    </a:lnTo>
                    <a:lnTo>
                      <a:pt x="8865" y="1853"/>
                    </a:lnTo>
                    <a:lnTo>
                      <a:pt x="8872" y="1863"/>
                    </a:lnTo>
                    <a:lnTo>
                      <a:pt x="8878" y="1873"/>
                    </a:lnTo>
                    <a:lnTo>
                      <a:pt x="8884" y="1883"/>
                    </a:lnTo>
                    <a:lnTo>
                      <a:pt x="8889" y="1894"/>
                    </a:lnTo>
                    <a:lnTo>
                      <a:pt x="8893" y="1905"/>
                    </a:lnTo>
                    <a:lnTo>
                      <a:pt x="8895" y="1917"/>
                    </a:lnTo>
                    <a:lnTo>
                      <a:pt x="8897" y="1927"/>
                    </a:lnTo>
                    <a:lnTo>
                      <a:pt x="8897" y="1938"/>
                    </a:lnTo>
                    <a:lnTo>
                      <a:pt x="8896" y="1946"/>
                    </a:lnTo>
                    <a:lnTo>
                      <a:pt x="8894" y="1953"/>
                    </a:lnTo>
                    <a:lnTo>
                      <a:pt x="8891" y="1959"/>
                    </a:lnTo>
                    <a:lnTo>
                      <a:pt x="8883" y="1969"/>
                    </a:lnTo>
                    <a:lnTo>
                      <a:pt x="8872" y="1978"/>
                    </a:lnTo>
                    <a:lnTo>
                      <a:pt x="8867" y="1983"/>
                    </a:lnTo>
                    <a:lnTo>
                      <a:pt x="8862" y="1989"/>
                    </a:lnTo>
                    <a:lnTo>
                      <a:pt x="8857" y="1996"/>
                    </a:lnTo>
                    <a:lnTo>
                      <a:pt x="8852" y="2004"/>
                    </a:lnTo>
                    <a:lnTo>
                      <a:pt x="8849" y="2015"/>
                    </a:lnTo>
                    <a:lnTo>
                      <a:pt x="8845" y="2027"/>
                    </a:lnTo>
                    <a:lnTo>
                      <a:pt x="8844" y="2042"/>
                    </a:lnTo>
                    <a:lnTo>
                      <a:pt x="8843" y="2060"/>
                    </a:lnTo>
                    <a:lnTo>
                      <a:pt x="8843" y="2113"/>
                    </a:lnTo>
                    <a:lnTo>
                      <a:pt x="8844" y="2194"/>
                    </a:lnTo>
                    <a:lnTo>
                      <a:pt x="8845" y="2288"/>
                    </a:lnTo>
                    <a:lnTo>
                      <a:pt x="8846" y="2389"/>
                    </a:lnTo>
                    <a:lnTo>
                      <a:pt x="8848" y="2484"/>
                    </a:lnTo>
                    <a:lnTo>
                      <a:pt x="8848" y="2564"/>
                    </a:lnTo>
                    <a:lnTo>
                      <a:pt x="8849" y="2620"/>
                    </a:lnTo>
                    <a:lnTo>
                      <a:pt x="8849" y="2641"/>
                    </a:lnTo>
                    <a:lnTo>
                      <a:pt x="8841" y="2652"/>
                    </a:lnTo>
                    <a:lnTo>
                      <a:pt x="8817" y="2678"/>
                    </a:lnTo>
                    <a:lnTo>
                      <a:pt x="8784" y="2717"/>
                    </a:lnTo>
                    <a:lnTo>
                      <a:pt x="8747" y="2761"/>
                    </a:lnTo>
                    <a:lnTo>
                      <a:pt x="8729" y="2784"/>
                    </a:lnTo>
                    <a:lnTo>
                      <a:pt x="8711" y="2807"/>
                    </a:lnTo>
                    <a:lnTo>
                      <a:pt x="8696" y="2828"/>
                    </a:lnTo>
                    <a:lnTo>
                      <a:pt x="8682" y="2848"/>
                    </a:lnTo>
                    <a:lnTo>
                      <a:pt x="8671" y="2866"/>
                    </a:lnTo>
                    <a:lnTo>
                      <a:pt x="8664" y="2881"/>
                    </a:lnTo>
                    <a:lnTo>
                      <a:pt x="8662" y="2887"/>
                    </a:lnTo>
                    <a:lnTo>
                      <a:pt x="8662" y="2892"/>
                    </a:lnTo>
                    <a:lnTo>
                      <a:pt x="8662" y="2897"/>
                    </a:lnTo>
                    <a:lnTo>
                      <a:pt x="8663" y="2899"/>
                    </a:lnTo>
                    <a:lnTo>
                      <a:pt x="8676" y="2910"/>
                    </a:lnTo>
                    <a:lnTo>
                      <a:pt x="8694" y="2923"/>
                    </a:lnTo>
                    <a:lnTo>
                      <a:pt x="8717" y="2939"/>
                    </a:lnTo>
                    <a:lnTo>
                      <a:pt x="8745" y="2961"/>
                    </a:lnTo>
                    <a:lnTo>
                      <a:pt x="8759" y="2972"/>
                    </a:lnTo>
                    <a:lnTo>
                      <a:pt x="8773" y="2986"/>
                    </a:lnTo>
                    <a:lnTo>
                      <a:pt x="8788" y="2999"/>
                    </a:lnTo>
                    <a:lnTo>
                      <a:pt x="8803" y="3014"/>
                    </a:lnTo>
                    <a:lnTo>
                      <a:pt x="8818" y="3029"/>
                    </a:lnTo>
                    <a:lnTo>
                      <a:pt x="8833" y="3047"/>
                    </a:lnTo>
                    <a:lnTo>
                      <a:pt x="8848" y="3065"/>
                    </a:lnTo>
                    <a:lnTo>
                      <a:pt x="8861" y="3085"/>
                    </a:lnTo>
                    <a:lnTo>
                      <a:pt x="8890" y="3125"/>
                    </a:lnTo>
                    <a:lnTo>
                      <a:pt x="8921" y="3165"/>
                    </a:lnTo>
                    <a:lnTo>
                      <a:pt x="8954" y="3205"/>
                    </a:lnTo>
                    <a:lnTo>
                      <a:pt x="8985" y="3244"/>
                    </a:lnTo>
                    <a:lnTo>
                      <a:pt x="8999" y="3261"/>
                    </a:lnTo>
                    <a:lnTo>
                      <a:pt x="9012" y="3280"/>
                    </a:lnTo>
                    <a:lnTo>
                      <a:pt x="9025" y="3298"/>
                    </a:lnTo>
                    <a:lnTo>
                      <a:pt x="9036" y="3315"/>
                    </a:lnTo>
                    <a:lnTo>
                      <a:pt x="9044" y="3332"/>
                    </a:lnTo>
                    <a:lnTo>
                      <a:pt x="9051" y="3348"/>
                    </a:lnTo>
                    <a:lnTo>
                      <a:pt x="9057" y="3364"/>
                    </a:lnTo>
                    <a:lnTo>
                      <a:pt x="9060" y="3379"/>
                    </a:lnTo>
                    <a:lnTo>
                      <a:pt x="9061" y="3410"/>
                    </a:lnTo>
                    <a:lnTo>
                      <a:pt x="9061" y="3447"/>
                    </a:lnTo>
                    <a:lnTo>
                      <a:pt x="9060" y="3486"/>
                    </a:lnTo>
                    <a:lnTo>
                      <a:pt x="9058" y="3524"/>
                    </a:lnTo>
                    <a:lnTo>
                      <a:pt x="9056" y="3560"/>
                    </a:lnTo>
                    <a:lnTo>
                      <a:pt x="9055" y="3589"/>
                    </a:lnTo>
                    <a:lnTo>
                      <a:pt x="9054" y="3612"/>
                    </a:lnTo>
                    <a:lnTo>
                      <a:pt x="9054" y="3625"/>
                    </a:lnTo>
                    <a:lnTo>
                      <a:pt x="9054" y="3627"/>
                    </a:lnTo>
                    <a:lnTo>
                      <a:pt x="9056" y="3628"/>
                    </a:lnTo>
                    <a:lnTo>
                      <a:pt x="9061" y="3629"/>
                    </a:lnTo>
                    <a:lnTo>
                      <a:pt x="9066" y="3628"/>
                    </a:lnTo>
                    <a:lnTo>
                      <a:pt x="9077" y="3628"/>
                    </a:lnTo>
                    <a:lnTo>
                      <a:pt x="9090" y="3629"/>
                    </a:lnTo>
                    <a:lnTo>
                      <a:pt x="9095" y="3633"/>
                    </a:lnTo>
                    <a:lnTo>
                      <a:pt x="9100" y="3637"/>
                    </a:lnTo>
                    <a:lnTo>
                      <a:pt x="9103" y="3644"/>
                    </a:lnTo>
                    <a:lnTo>
                      <a:pt x="9106" y="3652"/>
                    </a:lnTo>
                    <a:lnTo>
                      <a:pt x="9107" y="3664"/>
                    </a:lnTo>
                    <a:lnTo>
                      <a:pt x="9106" y="3679"/>
                    </a:lnTo>
                    <a:lnTo>
                      <a:pt x="9101" y="3698"/>
                    </a:lnTo>
                    <a:lnTo>
                      <a:pt x="9095" y="3721"/>
                    </a:lnTo>
                    <a:lnTo>
                      <a:pt x="9087" y="3744"/>
                    </a:lnTo>
                    <a:lnTo>
                      <a:pt x="9076" y="3766"/>
                    </a:lnTo>
                    <a:lnTo>
                      <a:pt x="9064" y="3786"/>
                    </a:lnTo>
                    <a:lnTo>
                      <a:pt x="9051" y="3805"/>
                    </a:lnTo>
                    <a:lnTo>
                      <a:pt x="9037" y="3821"/>
                    </a:lnTo>
                    <a:lnTo>
                      <a:pt x="9022" y="3837"/>
                    </a:lnTo>
                    <a:lnTo>
                      <a:pt x="9007" y="3850"/>
                    </a:lnTo>
                    <a:lnTo>
                      <a:pt x="8992" y="3863"/>
                    </a:lnTo>
                    <a:lnTo>
                      <a:pt x="8964" y="3886"/>
                    </a:lnTo>
                    <a:lnTo>
                      <a:pt x="8938" y="3906"/>
                    </a:lnTo>
                    <a:lnTo>
                      <a:pt x="8926" y="3916"/>
                    </a:lnTo>
                    <a:lnTo>
                      <a:pt x="8916" y="3924"/>
                    </a:lnTo>
                    <a:lnTo>
                      <a:pt x="8909" y="3934"/>
                    </a:lnTo>
                    <a:lnTo>
                      <a:pt x="8903" y="3942"/>
                    </a:lnTo>
                    <a:lnTo>
                      <a:pt x="8897" y="3953"/>
                    </a:lnTo>
                    <a:lnTo>
                      <a:pt x="8888" y="3963"/>
                    </a:lnTo>
                    <a:lnTo>
                      <a:pt x="8875" y="3976"/>
                    </a:lnTo>
                    <a:lnTo>
                      <a:pt x="8862" y="3991"/>
                    </a:lnTo>
                    <a:lnTo>
                      <a:pt x="8829" y="4020"/>
                    </a:lnTo>
                    <a:lnTo>
                      <a:pt x="8793" y="4051"/>
                    </a:lnTo>
                    <a:lnTo>
                      <a:pt x="8760" y="4081"/>
                    </a:lnTo>
                    <a:lnTo>
                      <a:pt x="8733" y="4107"/>
                    </a:lnTo>
                    <a:lnTo>
                      <a:pt x="8722" y="4117"/>
                    </a:lnTo>
                    <a:lnTo>
                      <a:pt x="8715" y="4127"/>
                    </a:lnTo>
                    <a:lnTo>
                      <a:pt x="8713" y="4131"/>
                    </a:lnTo>
                    <a:lnTo>
                      <a:pt x="8711" y="4135"/>
                    </a:lnTo>
                    <a:lnTo>
                      <a:pt x="8710" y="4139"/>
                    </a:lnTo>
                    <a:lnTo>
                      <a:pt x="8711" y="4141"/>
                    </a:lnTo>
                    <a:lnTo>
                      <a:pt x="8720" y="4161"/>
                    </a:lnTo>
                    <a:lnTo>
                      <a:pt x="8730" y="4188"/>
                    </a:lnTo>
                    <a:lnTo>
                      <a:pt x="8741" y="4223"/>
                    </a:lnTo>
                    <a:lnTo>
                      <a:pt x="8753" y="4266"/>
                    </a:lnTo>
                    <a:lnTo>
                      <a:pt x="8754" y="4272"/>
                    </a:lnTo>
                    <a:lnTo>
                      <a:pt x="8754" y="4279"/>
                    </a:lnTo>
                    <a:lnTo>
                      <a:pt x="8754" y="4285"/>
                    </a:lnTo>
                    <a:lnTo>
                      <a:pt x="8753" y="4291"/>
                    </a:lnTo>
                    <a:lnTo>
                      <a:pt x="8748" y="4304"/>
                    </a:lnTo>
                    <a:lnTo>
                      <a:pt x="8740" y="4317"/>
                    </a:lnTo>
                    <a:lnTo>
                      <a:pt x="8730" y="4330"/>
                    </a:lnTo>
                    <a:lnTo>
                      <a:pt x="8720" y="4343"/>
                    </a:lnTo>
                    <a:lnTo>
                      <a:pt x="8708" y="4356"/>
                    </a:lnTo>
                    <a:lnTo>
                      <a:pt x="8695" y="4369"/>
                    </a:lnTo>
                    <a:lnTo>
                      <a:pt x="8669" y="4394"/>
                    </a:lnTo>
                    <a:lnTo>
                      <a:pt x="8646" y="4418"/>
                    </a:lnTo>
                    <a:lnTo>
                      <a:pt x="8638" y="4429"/>
                    </a:lnTo>
                    <a:lnTo>
                      <a:pt x="8632" y="4439"/>
                    </a:lnTo>
                    <a:lnTo>
                      <a:pt x="8630" y="4444"/>
                    </a:lnTo>
                    <a:lnTo>
                      <a:pt x="8627" y="4449"/>
                    </a:lnTo>
                    <a:lnTo>
                      <a:pt x="8627" y="4453"/>
                    </a:lnTo>
                    <a:lnTo>
                      <a:pt x="8627" y="4458"/>
                    </a:lnTo>
                    <a:lnTo>
                      <a:pt x="8630" y="4468"/>
                    </a:lnTo>
                    <a:lnTo>
                      <a:pt x="8634" y="4478"/>
                    </a:lnTo>
                    <a:lnTo>
                      <a:pt x="8640" y="4489"/>
                    </a:lnTo>
                    <a:lnTo>
                      <a:pt x="8650" y="4500"/>
                    </a:lnTo>
                    <a:lnTo>
                      <a:pt x="8660" y="4511"/>
                    </a:lnTo>
                    <a:lnTo>
                      <a:pt x="8672" y="4524"/>
                    </a:lnTo>
                    <a:lnTo>
                      <a:pt x="8685" y="4536"/>
                    </a:lnTo>
                    <a:lnTo>
                      <a:pt x="8700" y="4549"/>
                    </a:lnTo>
                    <a:lnTo>
                      <a:pt x="8729" y="4574"/>
                    </a:lnTo>
                    <a:lnTo>
                      <a:pt x="8762" y="4599"/>
                    </a:lnTo>
                    <a:lnTo>
                      <a:pt x="8794" y="4623"/>
                    </a:lnTo>
                    <a:lnTo>
                      <a:pt x="8825" y="4644"/>
                    </a:lnTo>
                    <a:lnTo>
                      <a:pt x="8841" y="4656"/>
                    </a:lnTo>
                    <a:lnTo>
                      <a:pt x="8857" y="4669"/>
                    </a:lnTo>
                    <a:lnTo>
                      <a:pt x="8875" y="4684"/>
                    </a:lnTo>
                    <a:lnTo>
                      <a:pt x="8894" y="4701"/>
                    </a:lnTo>
                    <a:lnTo>
                      <a:pt x="8934" y="4736"/>
                    </a:lnTo>
                    <a:lnTo>
                      <a:pt x="8973" y="4774"/>
                    </a:lnTo>
                    <a:lnTo>
                      <a:pt x="9012" y="4812"/>
                    </a:lnTo>
                    <a:lnTo>
                      <a:pt x="9047" y="4846"/>
                    </a:lnTo>
                    <a:lnTo>
                      <a:pt x="9075" y="4876"/>
                    </a:lnTo>
                    <a:lnTo>
                      <a:pt x="9095" y="4896"/>
                    </a:lnTo>
                    <a:lnTo>
                      <a:pt x="9105" y="4904"/>
                    </a:lnTo>
                    <a:lnTo>
                      <a:pt x="9119" y="4912"/>
                    </a:lnTo>
                    <a:lnTo>
                      <a:pt x="9135" y="4920"/>
                    </a:lnTo>
                    <a:lnTo>
                      <a:pt x="9156" y="4928"/>
                    </a:lnTo>
                    <a:lnTo>
                      <a:pt x="9201" y="4945"/>
                    </a:lnTo>
                    <a:lnTo>
                      <a:pt x="9250" y="4961"/>
                    </a:lnTo>
                    <a:lnTo>
                      <a:pt x="9301" y="4979"/>
                    </a:lnTo>
                    <a:lnTo>
                      <a:pt x="9349" y="4998"/>
                    </a:lnTo>
                    <a:lnTo>
                      <a:pt x="9370" y="5009"/>
                    </a:lnTo>
                    <a:lnTo>
                      <a:pt x="9390" y="5018"/>
                    </a:lnTo>
                    <a:lnTo>
                      <a:pt x="9405" y="5029"/>
                    </a:lnTo>
                    <a:lnTo>
                      <a:pt x="9420" y="5041"/>
                    </a:lnTo>
                    <a:lnTo>
                      <a:pt x="9441" y="5062"/>
                    </a:lnTo>
                    <a:lnTo>
                      <a:pt x="9461" y="5083"/>
                    </a:lnTo>
                    <a:lnTo>
                      <a:pt x="9469" y="5094"/>
                    </a:lnTo>
                    <a:lnTo>
                      <a:pt x="9478" y="5104"/>
                    </a:lnTo>
                    <a:lnTo>
                      <a:pt x="9484" y="5115"/>
                    </a:lnTo>
                    <a:lnTo>
                      <a:pt x="9488" y="5126"/>
                    </a:lnTo>
                    <a:lnTo>
                      <a:pt x="9492" y="5136"/>
                    </a:lnTo>
                    <a:lnTo>
                      <a:pt x="9494" y="5147"/>
                    </a:lnTo>
                    <a:lnTo>
                      <a:pt x="9493" y="5159"/>
                    </a:lnTo>
                    <a:lnTo>
                      <a:pt x="9491" y="5170"/>
                    </a:lnTo>
                    <a:lnTo>
                      <a:pt x="9486" y="5181"/>
                    </a:lnTo>
                    <a:lnTo>
                      <a:pt x="9479" y="5194"/>
                    </a:lnTo>
                    <a:lnTo>
                      <a:pt x="9468" y="5206"/>
                    </a:lnTo>
                    <a:lnTo>
                      <a:pt x="9455" y="5220"/>
                    </a:lnTo>
                    <a:lnTo>
                      <a:pt x="9427" y="5248"/>
                    </a:lnTo>
                    <a:lnTo>
                      <a:pt x="9399" y="5276"/>
                    </a:lnTo>
                    <a:lnTo>
                      <a:pt x="9388" y="5292"/>
                    </a:lnTo>
                    <a:lnTo>
                      <a:pt x="9376" y="5306"/>
                    </a:lnTo>
                    <a:lnTo>
                      <a:pt x="9365" y="5321"/>
                    </a:lnTo>
                    <a:lnTo>
                      <a:pt x="9354" y="5337"/>
                    </a:lnTo>
                    <a:lnTo>
                      <a:pt x="9345" y="5353"/>
                    </a:lnTo>
                    <a:lnTo>
                      <a:pt x="9338" y="5368"/>
                    </a:lnTo>
                    <a:lnTo>
                      <a:pt x="9331" y="5385"/>
                    </a:lnTo>
                    <a:lnTo>
                      <a:pt x="9325" y="5402"/>
                    </a:lnTo>
                    <a:lnTo>
                      <a:pt x="9321" y="5419"/>
                    </a:lnTo>
                    <a:lnTo>
                      <a:pt x="9318" y="5436"/>
                    </a:lnTo>
                    <a:lnTo>
                      <a:pt x="9317" y="5454"/>
                    </a:lnTo>
                    <a:lnTo>
                      <a:pt x="9317" y="5471"/>
                    </a:lnTo>
                    <a:lnTo>
                      <a:pt x="9319" y="5489"/>
                    </a:lnTo>
                    <a:lnTo>
                      <a:pt x="9321" y="5506"/>
                    </a:lnTo>
                    <a:lnTo>
                      <a:pt x="9325" y="5521"/>
                    </a:lnTo>
                    <a:lnTo>
                      <a:pt x="9328" y="5535"/>
                    </a:lnTo>
                    <a:lnTo>
                      <a:pt x="9333" y="5548"/>
                    </a:lnTo>
                    <a:lnTo>
                      <a:pt x="9338" y="5560"/>
                    </a:lnTo>
                    <a:lnTo>
                      <a:pt x="9343" y="5572"/>
                    </a:lnTo>
                    <a:lnTo>
                      <a:pt x="9347" y="5582"/>
                    </a:lnTo>
                    <a:lnTo>
                      <a:pt x="9365" y="5609"/>
                    </a:lnTo>
                    <a:lnTo>
                      <a:pt x="9372" y="5618"/>
                    </a:lnTo>
                    <a:close/>
                  </a:path>
                </a:pathLst>
              </a:custGeom>
              <a:solidFill>
                <a:srgbClr val="158923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" name="Freeform 252" descr="Шпалера"/>
              <p:cNvSpPr>
                <a:spLocks/>
              </p:cNvSpPr>
              <p:nvPr/>
            </p:nvSpPr>
            <p:spPr bwMode="auto">
              <a:xfrm>
                <a:off x="1676" y="2761"/>
                <a:ext cx="1218" cy="633"/>
              </a:xfrm>
              <a:custGeom>
                <a:avLst/>
                <a:gdLst>
                  <a:gd name="T0" fmla="*/ 0 w 9167"/>
                  <a:gd name="T1" fmla="*/ 0 h 5948"/>
                  <a:gd name="T2" fmla="*/ 0 w 9167"/>
                  <a:gd name="T3" fmla="*/ 0 h 5948"/>
                  <a:gd name="T4" fmla="*/ 0 w 9167"/>
                  <a:gd name="T5" fmla="*/ 0 h 5948"/>
                  <a:gd name="T6" fmla="*/ 0 w 9167"/>
                  <a:gd name="T7" fmla="*/ 0 h 5948"/>
                  <a:gd name="T8" fmla="*/ 0 w 9167"/>
                  <a:gd name="T9" fmla="*/ 0 h 5948"/>
                  <a:gd name="T10" fmla="*/ 0 w 9167"/>
                  <a:gd name="T11" fmla="*/ 0 h 5948"/>
                  <a:gd name="T12" fmla="*/ 0 w 9167"/>
                  <a:gd name="T13" fmla="*/ 0 h 5948"/>
                  <a:gd name="T14" fmla="*/ 0 w 9167"/>
                  <a:gd name="T15" fmla="*/ 0 h 5948"/>
                  <a:gd name="T16" fmla="*/ 0 w 9167"/>
                  <a:gd name="T17" fmla="*/ 0 h 5948"/>
                  <a:gd name="T18" fmla="*/ 0 w 9167"/>
                  <a:gd name="T19" fmla="*/ 0 h 5948"/>
                  <a:gd name="T20" fmla="*/ 0 w 9167"/>
                  <a:gd name="T21" fmla="*/ 0 h 5948"/>
                  <a:gd name="T22" fmla="*/ 0 w 9167"/>
                  <a:gd name="T23" fmla="*/ 0 h 5948"/>
                  <a:gd name="T24" fmla="*/ 0 w 9167"/>
                  <a:gd name="T25" fmla="*/ 0 h 5948"/>
                  <a:gd name="T26" fmla="*/ 0 w 9167"/>
                  <a:gd name="T27" fmla="*/ 0 h 5948"/>
                  <a:gd name="T28" fmla="*/ 0 w 9167"/>
                  <a:gd name="T29" fmla="*/ 0 h 5948"/>
                  <a:gd name="T30" fmla="*/ 0 w 9167"/>
                  <a:gd name="T31" fmla="*/ 0 h 5948"/>
                  <a:gd name="T32" fmla="*/ 0 w 9167"/>
                  <a:gd name="T33" fmla="*/ 0 h 5948"/>
                  <a:gd name="T34" fmla="*/ 0 w 9167"/>
                  <a:gd name="T35" fmla="*/ 0 h 5948"/>
                  <a:gd name="T36" fmla="*/ 0 w 9167"/>
                  <a:gd name="T37" fmla="*/ 0 h 5948"/>
                  <a:gd name="T38" fmla="*/ 0 w 9167"/>
                  <a:gd name="T39" fmla="*/ 0 h 5948"/>
                  <a:gd name="T40" fmla="*/ 0 w 9167"/>
                  <a:gd name="T41" fmla="*/ 0 h 5948"/>
                  <a:gd name="T42" fmla="*/ 0 w 9167"/>
                  <a:gd name="T43" fmla="*/ 0 h 5948"/>
                  <a:gd name="T44" fmla="*/ 0 w 9167"/>
                  <a:gd name="T45" fmla="*/ 0 h 5948"/>
                  <a:gd name="T46" fmla="*/ 0 w 9167"/>
                  <a:gd name="T47" fmla="*/ 0 h 5948"/>
                  <a:gd name="T48" fmla="*/ 0 w 9167"/>
                  <a:gd name="T49" fmla="*/ 0 h 5948"/>
                  <a:gd name="T50" fmla="*/ 0 w 9167"/>
                  <a:gd name="T51" fmla="*/ 0 h 5948"/>
                  <a:gd name="T52" fmla="*/ 0 w 9167"/>
                  <a:gd name="T53" fmla="*/ 0 h 5948"/>
                  <a:gd name="T54" fmla="*/ 0 w 9167"/>
                  <a:gd name="T55" fmla="*/ 0 h 5948"/>
                  <a:gd name="T56" fmla="*/ 0 w 9167"/>
                  <a:gd name="T57" fmla="*/ 0 h 5948"/>
                  <a:gd name="T58" fmla="*/ 0 w 9167"/>
                  <a:gd name="T59" fmla="*/ 0 h 5948"/>
                  <a:gd name="T60" fmla="*/ 0 w 9167"/>
                  <a:gd name="T61" fmla="*/ 0 h 5948"/>
                  <a:gd name="T62" fmla="*/ 0 w 9167"/>
                  <a:gd name="T63" fmla="*/ 0 h 5948"/>
                  <a:gd name="T64" fmla="*/ 0 w 9167"/>
                  <a:gd name="T65" fmla="*/ 0 h 5948"/>
                  <a:gd name="T66" fmla="*/ 0 w 9167"/>
                  <a:gd name="T67" fmla="*/ 0 h 5948"/>
                  <a:gd name="T68" fmla="*/ 0 w 9167"/>
                  <a:gd name="T69" fmla="*/ 0 h 5948"/>
                  <a:gd name="T70" fmla="*/ 0 w 9167"/>
                  <a:gd name="T71" fmla="*/ 0 h 5948"/>
                  <a:gd name="T72" fmla="*/ 0 w 9167"/>
                  <a:gd name="T73" fmla="*/ 0 h 5948"/>
                  <a:gd name="T74" fmla="*/ 0 w 9167"/>
                  <a:gd name="T75" fmla="*/ 0 h 5948"/>
                  <a:gd name="T76" fmla="*/ 0 w 9167"/>
                  <a:gd name="T77" fmla="*/ 0 h 5948"/>
                  <a:gd name="T78" fmla="*/ 0 w 9167"/>
                  <a:gd name="T79" fmla="*/ 0 h 5948"/>
                  <a:gd name="T80" fmla="*/ 0 w 9167"/>
                  <a:gd name="T81" fmla="*/ 0 h 5948"/>
                  <a:gd name="T82" fmla="*/ 0 w 9167"/>
                  <a:gd name="T83" fmla="*/ 0 h 5948"/>
                  <a:gd name="T84" fmla="*/ 0 w 9167"/>
                  <a:gd name="T85" fmla="*/ 0 h 5948"/>
                  <a:gd name="T86" fmla="*/ 0 w 9167"/>
                  <a:gd name="T87" fmla="*/ 0 h 5948"/>
                  <a:gd name="T88" fmla="*/ 0 w 9167"/>
                  <a:gd name="T89" fmla="*/ 0 h 5948"/>
                  <a:gd name="T90" fmla="*/ 0 w 9167"/>
                  <a:gd name="T91" fmla="*/ 0 h 5948"/>
                  <a:gd name="T92" fmla="*/ 0 w 9167"/>
                  <a:gd name="T93" fmla="*/ 0 h 5948"/>
                  <a:gd name="T94" fmla="*/ 0 w 9167"/>
                  <a:gd name="T95" fmla="*/ 0 h 5948"/>
                  <a:gd name="T96" fmla="*/ 0 w 9167"/>
                  <a:gd name="T97" fmla="*/ 0 h 5948"/>
                  <a:gd name="T98" fmla="*/ 0 w 9167"/>
                  <a:gd name="T99" fmla="*/ 0 h 5948"/>
                  <a:gd name="T100" fmla="*/ 0 w 9167"/>
                  <a:gd name="T101" fmla="*/ 0 h 5948"/>
                  <a:gd name="T102" fmla="*/ 0 w 9167"/>
                  <a:gd name="T103" fmla="*/ 0 h 5948"/>
                  <a:gd name="T104" fmla="*/ 0 w 9167"/>
                  <a:gd name="T105" fmla="*/ 0 h 5948"/>
                  <a:gd name="T106" fmla="*/ 0 w 9167"/>
                  <a:gd name="T107" fmla="*/ 0 h 5948"/>
                  <a:gd name="T108" fmla="*/ 0 w 9167"/>
                  <a:gd name="T109" fmla="*/ 0 h 5948"/>
                  <a:gd name="T110" fmla="*/ 0 w 9167"/>
                  <a:gd name="T111" fmla="*/ 0 h 5948"/>
                  <a:gd name="T112" fmla="*/ 0 w 9167"/>
                  <a:gd name="T113" fmla="*/ 0 h 5948"/>
                  <a:gd name="T114" fmla="*/ 0 w 9167"/>
                  <a:gd name="T115" fmla="*/ 0 h 5948"/>
                  <a:gd name="T116" fmla="*/ 0 w 9167"/>
                  <a:gd name="T117" fmla="*/ 0 h 5948"/>
                  <a:gd name="T118" fmla="*/ 0 w 9167"/>
                  <a:gd name="T119" fmla="*/ 0 h 5948"/>
                  <a:gd name="T120" fmla="*/ 0 w 9167"/>
                  <a:gd name="T121" fmla="*/ 0 h 5948"/>
                  <a:gd name="T122" fmla="*/ 0 w 9167"/>
                  <a:gd name="T123" fmla="*/ 0 h 5948"/>
                  <a:gd name="T124" fmla="*/ 0 w 9167"/>
                  <a:gd name="T125" fmla="*/ 0 h 5948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9167"/>
                  <a:gd name="T190" fmla="*/ 0 h 5948"/>
                  <a:gd name="T191" fmla="*/ 9167 w 9167"/>
                  <a:gd name="T192" fmla="*/ 5948 h 5948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9167" h="5948">
                    <a:moveTo>
                      <a:pt x="5916" y="18"/>
                    </a:moveTo>
                    <a:lnTo>
                      <a:pt x="5916" y="17"/>
                    </a:lnTo>
                    <a:lnTo>
                      <a:pt x="5916" y="12"/>
                    </a:lnTo>
                    <a:lnTo>
                      <a:pt x="5919" y="7"/>
                    </a:lnTo>
                    <a:lnTo>
                      <a:pt x="5923" y="3"/>
                    </a:lnTo>
                    <a:lnTo>
                      <a:pt x="5926" y="2"/>
                    </a:lnTo>
                    <a:lnTo>
                      <a:pt x="5930" y="0"/>
                    </a:lnTo>
                    <a:lnTo>
                      <a:pt x="5935" y="0"/>
                    </a:lnTo>
                    <a:lnTo>
                      <a:pt x="5940" y="2"/>
                    </a:lnTo>
                    <a:lnTo>
                      <a:pt x="5947" y="5"/>
                    </a:lnTo>
                    <a:lnTo>
                      <a:pt x="5955" y="9"/>
                    </a:lnTo>
                    <a:lnTo>
                      <a:pt x="5965" y="15"/>
                    </a:lnTo>
                    <a:lnTo>
                      <a:pt x="5975" y="23"/>
                    </a:lnTo>
                    <a:lnTo>
                      <a:pt x="5987" y="34"/>
                    </a:lnTo>
                    <a:lnTo>
                      <a:pt x="6000" y="49"/>
                    </a:lnTo>
                    <a:lnTo>
                      <a:pt x="6015" y="67"/>
                    </a:lnTo>
                    <a:lnTo>
                      <a:pt x="6029" y="88"/>
                    </a:lnTo>
                    <a:lnTo>
                      <a:pt x="6058" y="135"/>
                    </a:lnTo>
                    <a:lnTo>
                      <a:pt x="6088" y="185"/>
                    </a:lnTo>
                    <a:lnTo>
                      <a:pt x="6114" y="232"/>
                    </a:lnTo>
                    <a:lnTo>
                      <a:pt x="6135" y="273"/>
                    </a:lnTo>
                    <a:lnTo>
                      <a:pt x="6150" y="300"/>
                    </a:lnTo>
                    <a:lnTo>
                      <a:pt x="6155" y="311"/>
                    </a:lnTo>
                    <a:lnTo>
                      <a:pt x="6166" y="322"/>
                    </a:lnTo>
                    <a:lnTo>
                      <a:pt x="6191" y="353"/>
                    </a:lnTo>
                    <a:lnTo>
                      <a:pt x="6204" y="372"/>
                    </a:lnTo>
                    <a:lnTo>
                      <a:pt x="6216" y="392"/>
                    </a:lnTo>
                    <a:lnTo>
                      <a:pt x="6221" y="402"/>
                    </a:lnTo>
                    <a:lnTo>
                      <a:pt x="6224" y="411"/>
                    </a:lnTo>
                    <a:lnTo>
                      <a:pt x="6227" y="422"/>
                    </a:lnTo>
                    <a:lnTo>
                      <a:pt x="6227" y="430"/>
                    </a:lnTo>
                    <a:lnTo>
                      <a:pt x="6227" y="456"/>
                    </a:lnTo>
                    <a:lnTo>
                      <a:pt x="6227" y="493"/>
                    </a:lnTo>
                    <a:lnTo>
                      <a:pt x="6227" y="537"/>
                    </a:lnTo>
                    <a:lnTo>
                      <a:pt x="6230" y="584"/>
                    </a:lnTo>
                    <a:lnTo>
                      <a:pt x="6232" y="606"/>
                    </a:lnTo>
                    <a:lnTo>
                      <a:pt x="6236" y="630"/>
                    </a:lnTo>
                    <a:lnTo>
                      <a:pt x="6241" y="650"/>
                    </a:lnTo>
                    <a:lnTo>
                      <a:pt x="6248" y="670"/>
                    </a:lnTo>
                    <a:lnTo>
                      <a:pt x="6251" y="679"/>
                    </a:lnTo>
                    <a:lnTo>
                      <a:pt x="6255" y="687"/>
                    </a:lnTo>
                    <a:lnTo>
                      <a:pt x="6258" y="694"/>
                    </a:lnTo>
                    <a:lnTo>
                      <a:pt x="6263" y="701"/>
                    </a:lnTo>
                    <a:lnTo>
                      <a:pt x="6269" y="707"/>
                    </a:lnTo>
                    <a:lnTo>
                      <a:pt x="6275" y="712"/>
                    </a:lnTo>
                    <a:lnTo>
                      <a:pt x="6281" y="715"/>
                    </a:lnTo>
                    <a:lnTo>
                      <a:pt x="6287" y="719"/>
                    </a:lnTo>
                    <a:lnTo>
                      <a:pt x="6300" y="724"/>
                    </a:lnTo>
                    <a:lnTo>
                      <a:pt x="6314" y="732"/>
                    </a:lnTo>
                    <a:lnTo>
                      <a:pt x="6327" y="741"/>
                    </a:lnTo>
                    <a:lnTo>
                      <a:pt x="6340" y="752"/>
                    </a:lnTo>
                    <a:lnTo>
                      <a:pt x="6366" y="777"/>
                    </a:lnTo>
                    <a:lnTo>
                      <a:pt x="6393" y="804"/>
                    </a:lnTo>
                    <a:lnTo>
                      <a:pt x="6408" y="818"/>
                    </a:lnTo>
                    <a:lnTo>
                      <a:pt x="6423" y="833"/>
                    </a:lnTo>
                    <a:lnTo>
                      <a:pt x="6438" y="846"/>
                    </a:lnTo>
                    <a:lnTo>
                      <a:pt x="6454" y="859"/>
                    </a:lnTo>
                    <a:lnTo>
                      <a:pt x="6470" y="870"/>
                    </a:lnTo>
                    <a:lnTo>
                      <a:pt x="6488" y="881"/>
                    </a:lnTo>
                    <a:lnTo>
                      <a:pt x="6507" y="891"/>
                    </a:lnTo>
                    <a:lnTo>
                      <a:pt x="6527" y="899"/>
                    </a:lnTo>
                    <a:lnTo>
                      <a:pt x="6537" y="902"/>
                    </a:lnTo>
                    <a:lnTo>
                      <a:pt x="6546" y="906"/>
                    </a:lnTo>
                    <a:lnTo>
                      <a:pt x="6555" y="911"/>
                    </a:lnTo>
                    <a:lnTo>
                      <a:pt x="6562" y="915"/>
                    </a:lnTo>
                    <a:lnTo>
                      <a:pt x="6576" y="925"/>
                    </a:lnTo>
                    <a:lnTo>
                      <a:pt x="6588" y="937"/>
                    </a:lnTo>
                    <a:lnTo>
                      <a:pt x="6609" y="962"/>
                    </a:lnTo>
                    <a:lnTo>
                      <a:pt x="6629" y="986"/>
                    </a:lnTo>
                    <a:lnTo>
                      <a:pt x="6640" y="1000"/>
                    </a:lnTo>
                    <a:lnTo>
                      <a:pt x="6650" y="1013"/>
                    </a:lnTo>
                    <a:lnTo>
                      <a:pt x="6663" y="1024"/>
                    </a:lnTo>
                    <a:lnTo>
                      <a:pt x="6679" y="1035"/>
                    </a:lnTo>
                    <a:lnTo>
                      <a:pt x="6687" y="1040"/>
                    </a:lnTo>
                    <a:lnTo>
                      <a:pt x="6697" y="1046"/>
                    </a:lnTo>
                    <a:lnTo>
                      <a:pt x="6706" y="1049"/>
                    </a:lnTo>
                    <a:lnTo>
                      <a:pt x="6717" y="1054"/>
                    </a:lnTo>
                    <a:lnTo>
                      <a:pt x="6727" y="1058"/>
                    </a:lnTo>
                    <a:lnTo>
                      <a:pt x="6739" y="1061"/>
                    </a:lnTo>
                    <a:lnTo>
                      <a:pt x="6753" y="1063"/>
                    </a:lnTo>
                    <a:lnTo>
                      <a:pt x="6767" y="1066"/>
                    </a:lnTo>
                    <a:lnTo>
                      <a:pt x="6796" y="1072"/>
                    </a:lnTo>
                    <a:lnTo>
                      <a:pt x="6823" y="1079"/>
                    </a:lnTo>
                    <a:lnTo>
                      <a:pt x="6849" y="1087"/>
                    </a:lnTo>
                    <a:lnTo>
                      <a:pt x="6874" y="1098"/>
                    </a:lnTo>
                    <a:lnTo>
                      <a:pt x="6898" y="1108"/>
                    </a:lnTo>
                    <a:lnTo>
                      <a:pt x="6920" y="1119"/>
                    </a:lnTo>
                    <a:lnTo>
                      <a:pt x="6943" y="1131"/>
                    </a:lnTo>
                    <a:lnTo>
                      <a:pt x="6965" y="1143"/>
                    </a:lnTo>
                    <a:lnTo>
                      <a:pt x="7007" y="1166"/>
                    </a:lnTo>
                    <a:lnTo>
                      <a:pt x="7047" y="1187"/>
                    </a:lnTo>
                    <a:lnTo>
                      <a:pt x="7067" y="1195"/>
                    </a:lnTo>
                    <a:lnTo>
                      <a:pt x="7087" y="1202"/>
                    </a:lnTo>
                    <a:lnTo>
                      <a:pt x="7106" y="1207"/>
                    </a:lnTo>
                    <a:lnTo>
                      <a:pt x="7127" y="1210"/>
                    </a:lnTo>
                    <a:lnTo>
                      <a:pt x="7168" y="1216"/>
                    </a:lnTo>
                    <a:lnTo>
                      <a:pt x="7211" y="1224"/>
                    </a:lnTo>
                    <a:lnTo>
                      <a:pt x="7231" y="1229"/>
                    </a:lnTo>
                    <a:lnTo>
                      <a:pt x="7251" y="1234"/>
                    </a:lnTo>
                    <a:lnTo>
                      <a:pt x="7271" y="1240"/>
                    </a:lnTo>
                    <a:lnTo>
                      <a:pt x="7289" y="1246"/>
                    </a:lnTo>
                    <a:lnTo>
                      <a:pt x="7307" y="1253"/>
                    </a:lnTo>
                    <a:lnTo>
                      <a:pt x="7322" y="1261"/>
                    </a:lnTo>
                    <a:lnTo>
                      <a:pt x="7337" y="1269"/>
                    </a:lnTo>
                    <a:lnTo>
                      <a:pt x="7350" y="1278"/>
                    </a:lnTo>
                    <a:lnTo>
                      <a:pt x="7361" y="1287"/>
                    </a:lnTo>
                    <a:lnTo>
                      <a:pt x="7369" y="1297"/>
                    </a:lnTo>
                    <a:lnTo>
                      <a:pt x="7373" y="1303"/>
                    </a:lnTo>
                    <a:lnTo>
                      <a:pt x="7375" y="1307"/>
                    </a:lnTo>
                    <a:lnTo>
                      <a:pt x="7378" y="1313"/>
                    </a:lnTo>
                    <a:lnTo>
                      <a:pt x="7379" y="1318"/>
                    </a:lnTo>
                    <a:lnTo>
                      <a:pt x="7384" y="1348"/>
                    </a:lnTo>
                    <a:lnTo>
                      <a:pt x="7389" y="1388"/>
                    </a:lnTo>
                    <a:lnTo>
                      <a:pt x="7394" y="1438"/>
                    </a:lnTo>
                    <a:lnTo>
                      <a:pt x="7399" y="1491"/>
                    </a:lnTo>
                    <a:lnTo>
                      <a:pt x="7401" y="1546"/>
                    </a:lnTo>
                    <a:lnTo>
                      <a:pt x="7401" y="1600"/>
                    </a:lnTo>
                    <a:lnTo>
                      <a:pt x="7400" y="1626"/>
                    </a:lnTo>
                    <a:lnTo>
                      <a:pt x="7398" y="1649"/>
                    </a:lnTo>
                    <a:lnTo>
                      <a:pt x="7395" y="1671"/>
                    </a:lnTo>
                    <a:lnTo>
                      <a:pt x="7391" y="1690"/>
                    </a:lnTo>
                    <a:lnTo>
                      <a:pt x="7386" y="1710"/>
                    </a:lnTo>
                    <a:lnTo>
                      <a:pt x="7378" y="1731"/>
                    </a:lnTo>
                    <a:lnTo>
                      <a:pt x="7369" y="1755"/>
                    </a:lnTo>
                    <a:lnTo>
                      <a:pt x="7359" y="1780"/>
                    </a:lnTo>
                    <a:lnTo>
                      <a:pt x="7335" y="1831"/>
                    </a:lnTo>
                    <a:lnTo>
                      <a:pt x="7310" y="1883"/>
                    </a:lnTo>
                    <a:lnTo>
                      <a:pt x="7286" y="1929"/>
                    </a:lnTo>
                    <a:lnTo>
                      <a:pt x="7266" y="1967"/>
                    </a:lnTo>
                    <a:lnTo>
                      <a:pt x="7252" y="1993"/>
                    </a:lnTo>
                    <a:lnTo>
                      <a:pt x="7247" y="2002"/>
                    </a:lnTo>
                    <a:lnTo>
                      <a:pt x="7247" y="2013"/>
                    </a:lnTo>
                    <a:lnTo>
                      <a:pt x="7249" y="2041"/>
                    </a:lnTo>
                    <a:lnTo>
                      <a:pt x="7251" y="2081"/>
                    </a:lnTo>
                    <a:lnTo>
                      <a:pt x="7256" y="2128"/>
                    </a:lnTo>
                    <a:lnTo>
                      <a:pt x="7260" y="2151"/>
                    </a:lnTo>
                    <a:lnTo>
                      <a:pt x="7265" y="2174"/>
                    </a:lnTo>
                    <a:lnTo>
                      <a:pt x="7270" y="2195"/>
                    </a:lnTo>
                    <a:lnTo>
                      <a:pt x="7277" y="2214"/>
                    </a:lnTo>
                    <a:lnTo>
                      <a:pt x="7282" y="2224"/>
                    </a:lnTo>
                    <a:lnTo>
                      <a:pt x="7285" y="2231"/>
                    </a:lnTo>
                    <a:lnTo>
                      <a:pt x="7290" y="2238"/>
                    </a:lnTo>
                    <a:lnTo>
                      <a:pt x="7295" y="2242"/>
                    </a:lnTo>
                    <a:lnTo>
                      <a:pt x="7301" y="2247"/>
                    </a:lnTo>
                    <a:lnTo>
                      <a:pt x="7307" y="2251"/>
                    </a:lnTo>
                    <a:lnTo>
                      <a:pt x="7312" y="2253"/>
                    </a:lnTo>
                    <a:lnTo>
                      <a:pt x="7320" y="2254"/>
                    </a:lnTo>
                    <a:lnTo>
                      <a:pt x="7349" y="2254"/>
                    </a:lnTo>
                    <a:lnTo>
                      <a:pt x="7386" y="2257"/>
                    </a:lnTo>
                    <a:lnTo>
                      <a:pt x="7426" y="2259"/>
                    </a:lnTo>
                    <a:lnTo>
                      <a:pt x="7468" y="2260"/>
                    </a:lnTo>
                    <a:lnTo>
                      <a:pt x="7488" y="2259"/>
                    </a:lnTo>
                    <a:lnTo>
                      <a:pt x="7509" y="2259"/>
                    </a:lnTo>
                    <a:lnTo>
                      <a:pt x="7528" y="2257"/>
                    </a:lnTo>
                    <a:lnTo>
                      <a:pt x="7547" y="2254"/>
                    </a:lnTo>
                    <a:lnTo>
                      <a:pt x="7565" y="2250"/>
                    </a:lnTo>
                    <a:lnTo>
                      <a:pt x="7580" y="2245"/>
                    </a:lnTo>
                    <a:lnTo>
                      <a:pt x="7594" y="2238"/>
                    </a:lnTo>
                    <a:lnTo>
                      <a:pt x="7607" y="2229"/>
                    </a:lnTo>
                    <a:lnTo>
                      <a:pt x="7619" y="2221"/>
                    </a:lnTo>
                    <a:lnTo>
                      <a:pt x="7635" y="2213"/>
                    </a:lnTo>
                    <a:lnTo>
                      <a:pt x="7652" y="2205"/>
                    </a:lnTo>
                    <a:lnTo>
                      <a:pt x="7671" y="2197"/>
                    </a:lnTo>
                    <a:lnTo>
                      <a:pt x="7691" y="2190"/>
                    </a:lnTo>
                    <a:lnTo>
                      <a:pt x="7713" y="2184"/>
                    </a:lnTo>
                    <a:lnTo>
                      <a:pt x="7734" y="2179"/>
                    </a:lnTo>
                    <a:lnTo>
                      <a:pt x="7757" y="2174"/>
                    </a:lnTo>
                    <a:lnTo>
                      <a:pt x="7779" y="2171"/>
                    </a:lnTo>
                    <a:lnTo>
                      <a:pt x="7802" y="2169"/>
                    </a:lnTo>
                    <a:lnTo>
                      <a:pt x="7823" y="2168"/>
                    </a:lnTo>
                    <a:lnTo>
                      <a:pt x="7843" y="2168"/>
                    </a:lnTo>
                    <a:lnTo>
                      <a:pt x="7862" y="2169"/>
                    </a:lnTo>
                    <a:lnTo>
                      <a:pt x="7880" y="2171"/>
                    </a:lnTo>
                    <a:lnTo>
                      <a:pt x="7894" y="2176"/>
                    </a:lnTo>
                    <a:lnTo>
                      <a:pt x="7907" y="2182"/>
                    </a:lnTo>
                    <a:lnTo>
                      <a:pt x="7919" y="2190"/>
                    </a:lnTo>
                    <a:lnTo>
                      <a:pt x="7933" y="2201"/>
                    </a:lnTo>
                    <a:lnTo>
                      <a:pt x="7948" y="2213"/>
                    </a:lnTo>
                    <a:lnTo>
                      <a:pt x="7964" y="2227"/>
                    </a:lnTo>
                    <a:lnTo>
                      <a:pt x="8001" y="2258"/>
                    </a:lnTo>
                    <a:lnTo>
                      <a:pt x="8042" y="2291"/>
                    </a:lnTo>
                    <a:lnTo>
                      <a:pt x="8063" y="2308"/>
                    </a:lnTo>
                    <a:lnTo>
                      <a:pt x="8086" y="2323"/>
                    </a:lnTo>
                    <a:lnTo>
                      <a:pt x="8109" y="2336"/>
                    </a:lnTo>
                    <a:lnTo>
                      <a:pt x="8133" y="2349"/>
                    </a:lnTo>
                    <a:lnTo>
                      <a:pt x="8145" y="2354"/>
                    </a:lnTo>
                    <a:lnTo>
                      <a:pt x="8157" y="2360"/>
                    </a:lnTo>
                    <a:lnTo>
                      <a:pt x="8170" y="2363"/>
                    </a:lnTo>
                    <a:lnTo>
                      <a:pt x="8182" y="2367"/>
                    </a:lnTo>
                    <a:lnTo>
                      <a:pt x="8194" y="2370"/>
                    </a:lnTo>
                    <a:lnTo>
                      <a:pt x="8207" y="2372"/>
                    </a:lnTo>
                    <a:lnTo>
                      <a:pt x="8218" y="2374"/>
                    </a:lnTo>
                    <a:lnTo>
                      <a:pt x="8231" y="2374"/>
                    </a:lnTo>
                    <a:lnTo>
                      <a:pt x="8280" y="2374"/>
                    </a:lnTo>
                    <a:lnTo>
                      <a:pt x="8329" y="2376"/>
                    </a:lnTo>
                    <a:lnTo>
                      <a:pt x="8375" y="2380"/>
                    </a:lnTo>
                    <a:lnTo>
                      <a:pt x="8419" y="2385"/>
                    </a:lnTo>
                    <a:lnTo>
                      <a:pt x="8439" y="2387"/>
                    </a:lnTo>
                    <a:lnTo>
                      <a:pt x="8458" y="2390"/>
                    </a:lnTo>
                    <a:lnTo>
                      <a:pt x="8475" y="2395"/>
                    </a:lnTo>
                    <a:lnTo>
                      <a:pt x="8492" y="2399"/>
                    </a:lnTo>
                    <a:lnTo>
                      <a:pt x="8507" y="2403"/>
                    </a:lnTo>
                    <a:lnTo>
                      <a:pt x="8522" y="2409"/>
                    </a:lnTo>
                    <a:lnTo>
                      <a:pt x="8533" y="2415"/>
                    </a:lnTo>
                    <a:lnTo>
                      <a:pt x="8543" y="2421"/>
                    </a:lnTo>
                    <a:lnTo>
                      <a:pt x="8551" y="2430"/>
                    </a:lnTo>
                    <a:lnTo>
                      <a:pt x="8558" y="2439"/>
                    </a:lnTo>
                    <a:lnTo>
                      <a:pt x="8564" y="2450"/>
                    </a:lnTo>
                    <a:lnTo>
                      <a:pt x="8569" y="2461"/>
                    </a:lnTo>
                    <a:lnTo>
                      <a:pt x="8573" y="2475"/>
                    </a:lnTo>
                    <a:lnTo>
                      <a:pt x="8575" y="2488"/>
                    </a:lnTo>
                    <a:lnTo>
                      <a:pt x="8577" y="2501"/>
                    </a:lnTo>
                    <a:lnTo>
                      <a:pt x="8578" y="2514"/>
                    </a:lnTo>
                    <a:lnTo>
                      <a:pt x="8580" y="2559"/>
                    </a:lnTo>
                    <a:lnTo>
                      <a:pt x="8578" y="2577"/>
                    </a:lnTo>
                    <a:lnTo>
                      <a:pt x="8571" y="2580"/>
                    </a:lnTo>
                    <a:lnTo>
                      <a:pt x="8552" y="2588"/>
                    </a:lnTo>
                    <a:lnTo>
                      <a:pt x="8526" y="2600"/>
                    </a:lnTo>
                    <a:lnTo>
                      <a:pt x="8497" y="2615"/>
                    </a:lnTo>
                    <a:lnTo>
                      <a:pt x="8481" y="2624"/>
                    </a:lnTo>
                    <a:lnTo>
                      <a:pt x="8467" y="2633"/>
                    </a:lnTo>
                    <a:lnTo>
                      <a:pt x="8454" y="2644"/>
                    </a:lnTo>
                    <a:lnTo>
                      <a:pt x="8442" y="2653"/>
                    </a:lnTo>
                    <a:lnTo>
                      <a:pt x="8433" y="2664"/>
                    </a:lnTo>
                    <a:lnTo>
                      <a:pt x="8426" y="2676"/>
                    </a:lnTo>
                    <a:lnTo>
                      <a:pt x="8424" y="2680"/>
                    </a:lnTo>
                    <a:lnTo>
                      <a:pt x="8423" y="2686"/>
                    </a:lnTo>
                    <a:lnTo>
                      <a:pt x="8422" y="2692"/>
                    </a:lnTo>
                    <a:lnTo>
                      <a:pt x="8423" y="2698"/>
                    </a:lnTo>
                    <a:lnTo>
                      <a:pt x="8427" y="2710"/>
                    </a:lnTo>
                    <a:lnTo>
                      <a:pt x="8433" y="2724"/>
                    </a:lnTo>
                    <a:lnTo>
                      <a:pt x="8442" y="2740"/>
                    </a:lnTo>
                    <a:lnTo>
                      <a:pt x="8454" y="2756"/>
                    </a:lnTo>
                    <a:lnTo>
                      <a:pt x="8468" y="2774"/>
                    </a:lnTo>
                    <a:lnTo>
                      <a:pt x="8484" y="2793"/>
                    </a:lnTo>
                    <a:lnTo>
                      <a:pt x="8500" y="2812"/>
                    </a:lnTo>
                    <a:lnTo>
                      <a:pt x="8519" y="2831"/>
                    </a:lnTo>
                    <a:lnTo>
                      <a:pt x="8538" y="2851"/>
                    </a:lnTo>
                    <a:lnTo>
                      <a:pt x="8559" y="2870"/>
                    </a:lnTo>
                    <a:lnTo>
                      <a:pt x="8581" y="2890"/>
                    </a:lnTo>
                    <a:lnTo>
                      <a:pt x="8602" y="2909"/>
                    </a:lnTo>
                    <a:lnTo>
                      <a:pt x="8623" y="2927"/>
                    </a:lnTo>
                    <a:lnTo>
                      <a:pt x="8645" y="2943"/>
                    </a:lnTo>
                    <a:lnTo>
                      <a:pt x="8666" y="2960"/>
                    </a:lnTo>
                    <a:lnTo>
                      <a:pt x="8687" y="2974"/>
                    </a:lnTo>
                    <a:lnTo>
                      <a:pt x="8730" y="3004"/>
                    </a:lnTo>
                    <a:lnTo>
                      <a:pt x="8775" y="3037"/>
                    </a:lnTo>
                    <a:lnTo>
                      <a:pt x="8821" y="3071"/>
                    </a:lnTo>
                    <a:lnTo>
                      <a:pt x="8867" y="3107"/>
                    </a:lnTo>
                    <a:lnTo>
                      <a:pt x="8910" y="3141"/>
                    </a:lnTo>
                    <a:lnTo>
                      <a:pt x="8950" y="3171"/>
                    </a:lnTo>
                    <a:lnTo>
                      <a:pt x="8985" y="3195"/>
                    </a:lnTo>
                    <a:lnTo>
                      <a:pt x="9011" y="3213"/>
                    </a:lnTo>
                    <a:lnTo>
                      <a:pt x="9023" y="3221"/>
                    </a:lnTo>
                    <a:lnTo>
                      <a:pt x="9034" y="3232"/>
                    </a:lnTo>
                    <a:lnTo>
                      <a:pt x="9047" y="3245"/>
                    </a:lnTo>
                    <a:lnTo>
                      <a:pt x="9060" y="3259"/>
                    </a:lnTo>
                    <a:lnTo>
                      <a:pt x="9073" y="3276"/>
                    </a:lnTo>
                    <a:lnTo>
                      <a:pt x="9086" y="3294"/>
                    </a:lnTo>
                    <a:lnTo>
                      <a:pt x="9099" y="3313"/>
                    </a:lnTo>
                    <a:lnTo>
                      <a:pt x="9111" y="3332"/>
                    </a:lnTo>
                    <a:lnTo>
                      <a:pt x="9123" y="3352"/>
                    </a:lnTo>
                    <a:lnTo>
                      <a:pt x="9134" y="3372"/>
                    </a:lnTo>
                    <a:lnTo>
                      <a:pt x="9143" y="3392"/>
                    </a:lnTo>
                    <a:lnTo>
                      <a:pt x="9152" y="3411"/>
                    </a:lnTo>
                    <a:lnTo>
                      <a:pt x="9158" y="3430"/>
                    </a:lnTo>
                    <a:lnTo>
                      <a:pt x="9162" y="3446"/>
                    </a:lnTo>
                    <a:lnTo>
                      <a:pt x="9166" y="3463"/>
                    </a:lnTo>
                    <a:lnTo>
                      <a:pt x="9167" y="3477"/>
                    </a:lnTo>
                    <a:lnTo>
                      <a:pt x="9166" y="3493"/>
                    </a:lnTo>
                    <a:lnTo>
                      <a:pt x="9162" y="3511"/>
                    </a:lnTo>
                    <a:lnTo>
                      <a:pt x="9158" y="3533"/>
                    </a:lnTo>
                    <a:lnTo>
                      <a:pt x="9150" y="3556"/>
                    </a:lnTo>
                    <a:lnTo>
                      <a:pt x="9133" y="3607"/>
                    </a:lnTo>
                    <a:lnTo>
                      <a:pt x="9113" y="3661"/>
                    </a:lnTo>
                    <a:lnTo>
                      <a:pt x="9094" y="3709"/>
                    </a:lnTo>
                    <a:lnTo>
                      <a:pt x="9076" y="3751"/>
                    </a:lnTo>
                    <a:lnTo>
                      <a:pt x="9064" y="3779"/>
                    </a:lnTo>
                    <a:lnTo>
                      <a:pt x="9059" y="3790"/>
                    </a:lnTo>
                    <a:lnTo>
                      <a:pt x="8938" y="3765"/>
                    </a:lnTo>
                    <a:lnTo>
                      <a:pt x="8923" y="3783"/>
                    </a:lnTo>
                    <a:lnTo>
                      <a:pt x="8886" y="3819"/>
                    </a:lnTo>
                    <a:lnTo>
                      <a:pt x="8865" y="3839"/>
                    </a:lnTo>
                    <a:lnTo>
                      <a:pt x="8843" y="3856"/>
                    </a:lnTo>
                    <a:lnTo>
                      <a:pt x="8833" y="3863"/>
                    </a:lnTo>
                    <a:lnTo>
                      <a:pt x="8824" y="3869"/>
                    </a:lnTo>
                    <a:lnTo>
                      <a:pt x="8814" y="3873"/>
                    </a:lnTo>
                    <a:lnTo>
                      <a:pt x="8807" y="3874"/>
                    </a:lnTo>
                    <a:lnTo>
                      <a:pt x="8803" y="3874"/>
                    </a:lnTo>
                    <a:lnTo>
                      <a:pt x="8800" y="3875"/>
                    </a:lnTo>
                    <a:lnTo>
                      <a:pt x="8796" y="3878"/>
                    </a:lnTo>
                    <a:lnTo>
                      <a:pt x="8793" y="3882"/>
                    </a:lnTo>
                    <a:lnTo>
                      <a:pt x="8787" y="3893"/>
                    </a:lnTo>
                    <a:lnTo>
                      <a:pt x="8779" y="3906"/>
                    </a:lnTo>
                    <a:lnTo>
                      <a:pt x="8763" y="3941"/>
                    </a:lnTo>
                    <a:lnTo>
                      <a:pt x="8745" y="3984"/>
                    </a:lnTo>
                    <a:lnTo>
                      <a:pt x="8736" y="4008"/>
                    </a:lnTo>
                    <a:lnTo>
                      <a:pt x="8725" y="4030"/>
                    </a:lnTo>
                    <a:lnTo>
                      <a:pt x="8713" y="4054"/>
                    </a:lnTo>
                    <a:lnTo>
                      <a:pt x="8700" y="4076"/>
                    </a:lnTo>
                    <a:lnTo>
                      <a:pt x="8687" y="4097"/>
                    </a:lnTo>
                    <a:lnTo>
                      <a:pt x="8672" y="4116"/>
                    </a:lnTo>
                    <a:lnTo>
                      <a:pt x="8665" y="4126"/>
                    </a:lnTo>
                    <a:lnTo>
                      <a:pt x="8657" y="4134"/>
                    </a:lnTo>
                    <a:lnTo>
                      <a:pt x="8648" y="4142"/>
                    </a:lnTo>
                    <a:lnTo>
                      <a:pt x="8639" y="4150"/>
                    </a:lnTo>
                    <a:lnTo>
                      <a:pt x="8602" y="4178"/>
                    </a:lnTo>
                    <a:lnTo>
                      <a:pt x="8563" y="4210"/>
                    </a:lnTo>
                    <a:lnTo>
                      <a:pt x="8525" y="4242"/>
                    </a:lnTo>
                    <a:lnTo>
                      <a:pt x="8488" y="4271"/>
                    </a:lnTo>
                    <a:lnTo>
                      <a:pt x="8458" y="4299"/>
                    </a:lnTo>
                    <a:lnTo>
                      <a:pt x="8433" y="4321"/>
                    </a:lnTo>
                    <a:lnTo>
                      <a:pt x="8417" y="4335"/>
                    </a:lnTo>
                    <a:lnTo>
                      <a:pt x="8411" y="4341"/>
                    </a:lnTo>
                    <a:lnTo>
                      <a:pt x="8291" y="4545"/>
                    </a:lnTo>
                    <a:lnTo>
                      <a:pt x="8284" y="4546"/>
                    </a:lnTo>
                    <a:lnTo>
                      <a:pt x="8261" y="4551"/>
                    </a:lnTo>
                    <a:lnTo>
                      <a:pt x="8228" y="4558"/>
                    </a:lnTo>
                    <a:lnTo>
                      <a:pt x="8188" y="4567"/>
                    </a:lnTo>
                    <a:lnTo>
                      <a:pt x="8141" y="4578"/>
                    </a:lnTo>
                    <a:lnTo>
                      <a:pt x="8094" y="4590"/>
                    </a:lnTo>
                    <a:lnTo>
                      <a:pt x="8047" y="4603"/>
                    </a:lnTo>
                    <a:lnTo>
                      <a:pt x="8003" y="4617"/>
                    </a:lnTo>
                    <a:lnTo>
                      <a:pt x="7980" y="4623"/>
                    </a:lnTo>
                    <a:lnTo>
                      <a:pt x="7952" y="4630"/>
                    </a:lnTo>
                    <a:lnTo>
                      <a:pt x="7920" y="4636"/>
                    </a:lnTo>
                    <a:lnTo>
                      <a:pt x="7886" y="4643"/>
                    </a:lnTo>
                    <a:lnTo>
                      <a:pt x="7848" y="4648"/>
                    </a:lnTo>
                    <a:lnTo>
                      <a:pt x="7810" y="4654"/>
                    </a:lnTo>
                    <a:lnTo>
                      <a:pt x="7770" y="4659"/>
                    </a:lnTo>
                    <a:lnTo>
                      <a:pt x="7731" y="4662"/>
                    </a:lnTo>
                    <a:lnTo>
                      <a:pt x="7691" y="4665"/>
                    </a:lnTo>
                    <a:lnTo>
                      <a:pt x="7654" y="4667"/>
                    </a:lnTo>
                    <a:lnTo>
                      <a:pt x="7619" y="4668"/>
                    </a:lnTo>
                    <a:lnTo>
                      <a:pt x="7588" y="4668"/>
                    </a:lnTo>
                    <a:lnTo>
                      <a:pt x="7560" y="4666"/>
                    </a:lnTo>
                    <a:lnTo>
                      <a:pt x="7539" y="4663"/>
                    </a:lnTo>
                    <a:lnTo>
                      <a:pt x="7529" y="4661"/>
                    </a:lnTo>
                    <a:lnTo>
                      <a:pt x="7521" y="4659"/>
                    </a:lnTo>
                    <a:lnTo>
                      <a:pt x="7515" y="4656"/>
                    </a:lnTo>
                    <a:lnTo>
                      <a:pt x="7511" y="4653"/>
                    </a:lnTo>
                    <a:lnTo>
                      <a:pt x="7492" y="4637"/>
                    </a:lnTo>
                    <a:lnTo>
                      <a:pt x="7468" y="4618"/>
                    </a:lnTo>
                    <a:lnTo>
                      <a:pt x="7438" y="4596"/>
                    </a:lnTo>
                    <a:lnTo>
                      <a:pt x="7407" y="4570"/>
                    </a:lnTo>
                    <a:lnTo>
                      <a:pt x="7393" y="4557"/>
                    </a:lnTo>
                    <a:lnTo>
                      <a:pt x="7379" y="4544"/>
                    </a:lnTo>
                    <a:lnTo>
                      <a:pt x="7366" y="4530"/>
                    </a:lnTo>
                    <a:lnTo>
                      <a:pt x="7354" y="4517"/>
                    </a:lnTo>
                    <a:lnTo>
                      <a:pt x="7344" y="4502"/>
                    </a:lnTo>
                    <a:lnTo>
                      <a:pt x="7337" y="4488"/>
                    </a:lnTo>
                    <a:lnTo>
                      <a:pt x="7335" y="4481"/>
                    </a:lnTo>
                    <a:lnTo>
                      <a:pt x="7333" y="4475"/>
                    </a:lnTo>
                    <a:lnTo>
                      <a:pt x="7331" y="4468"/>
                    </a:lnTo>
                    <a:lnTo>
                      <a:pt x="7331" y="4461"/>
                    </a:lnTo>
                    <a:lnTo>
                      <a:pt x="7330" y="4454"/>
                    </a:lnTo>
                    <a:lnTo>
                      <a:pt x="7329" y="4447"/>
                    </a:lnTo>
                    <a:lnTo>
                      <a:pt x="7325" y="4438"/>
                    </a:lnTo>
                    <a:lnTo>
                      <a:pt x="7322" y="4430"/>
                    </a:lnTo>
                    <a:lnTo>
                      <a:pt x="7312" y="4414"/>
                    </a:lnTo>
                    <a:lnTo>
                      <a:pt x="7299" y="4395"/>
                    </a:lnTo>
                    <a:lnTo>
                      <a:pt x="7284" y="4376"/>
                    </a:lnTo>
                    <a:lnTo>
                      <a:pt x="7266" y="4357"/>
                    </a:lnTo>
                    <a:lnTo>
                      <a:pt x="7249" y="4339"/>
                    </a:lnTo>
                    <a:lnTo>
                      <a:pt x="7230" y="4320"/>
                    </a:lnTo>
                    <a:lnTo>
                      <a:pt x="7192" y="4286"/>
                    </a:lnTo>
                    <a:lnTo>
                      <a:pt x="7159" y="4258"/>
                    </a:lnTo>
                    <a:lnTo>
                      <a:pt x="7136" y="4240"/>
                    </a:lnTo>
                    <a:lnTo>
                      <a:pt x="7127" y="4234"/>
                    </a:lnTo>
                    <a:lnTo>
                      <a:pt x="7042" y="4197"/>
                    </a:lnTo>
                    <a:lnTo>
                      <a:pt x="7042" y="4200"/>
                    </a:lnTo>
                    <a:lnTo>
                      <a:pt x="7040" y="4209"/>
                    </a:lnTo>
                    <a:lnTo>
                      <a:pt x="7035" y="4221"/>
                    </a:lnTo>
                    <a:lnTo>
                      <a:pt x="7028" y="4235"/>
                    </a:lnTo>
                    <a:lnTo>
                      <a:pt x="7024" y="4242"/>
                    </a:lnTo>
                    <a:lnTo>
                      <a:pt x="7018" y="4249"/>
                    </a:lnTo>
                    <a:lnTo>
                      <a:pt x="7010" y="4256"/>
                    </a:lnTo>
                    <a:lnTo>
                      <a:pt x="7002" y="4263"/>
                    </a:lnTo>
                    <a:lnTo>
                      <a:pt x="6994" y="4269"/>
                    </a:lnTo>
                    <a:lnTo>
                      <a:pt x="6983" y="4274"/>
                    </a:lnTo>
                    <a:lnTo>
                      <a:pt x="6971" y="4279"/>
                    </a:lnTo>
                    <a:lnTo>
                      <a:pt x="6960" y="4281"/>
                    </a:lnTo>
                    <a:lnTo>
                      <a:pt x="6952" y="4282"/>
                    </a:lnTo>
                    <a:lnTo>
                      <a:pt x="6945" y="4282"/>
                    </a:lnTo>
                    <a:lnTo>
                      <a:pt x="6938" y="4281"/>
                    </a:lnTo>
                    <a:lnTo>
                      <a:pt x="6930" y="4280"/>
                    </a:lnTo>
                    <a:lnTo>
                      <a:pt x="6916" y="4276"/>
                    </a:lnTo>
                    <a:lnTo>
                      <a:pt x="6899" y="4269"/>
                    </a:lnTo>
                    <a:lnTo>
                      <a:pt x="6867" y="4254"/>
                    </a:lnTo>
                    <a:lnTo>
                      <a:pt x="6834" y="4235"/>
                    </a:lnTo>
                    <a:lnTo>
                      <a:pt x="6819" y="4225"/>
                    </a:lnTo>
                    <a:lnTo>
                      <a:pt x="6802" y="4216"/>
                    </a:lnTo>
                    <a:lnTo>
                      <a:pt x="6787" y="4209"/>
                    </a:lnTo>
                    <a:lnTo>
                      <a:pt x="6771" y="4202"/>
                    </a:lnTo>
                    <a:lnTo>
                      <a:pt x="6757" y="4197"/>
                    </a:lnTo>
                    <a:lnTo>
                      <a:pt x="6744" y="4195"/>
                    </a:lnTo>
                    <a:lnTo>
                      <a:pt x="6737" y="4193"/>
                    </a:lnTo>
                    <a:lnTo>
                      <a:pt x="6731" y="4195"/>
                    </a:lnTo>
                    <a:lnTo>
                      <a:pt x="6725" y="4196"/>
                    </a:lnTo>
                    <a:lnTo>
                      <a:pt x="6719" y="4197"/>
                    </a:lnTo>
                    <a:lnTo>
                      <a:pt x="6707" y="4204"/>
                    </a:lnTo>
                    <a:lnTo>
                      <a:pt x="6693" y="4213"/>
                    </a:lnTo>
                    <a:lnTo>
                      <a:pt x="6679" y="4227"/>
                    </a:lnTo>
                    <a:lnTo>
                      <a:pt x="6663" y="4243"/>
                    </a:lnTo>
                    <a:lnTo>
                      <a:pt x="6648" y="4261"/>
                    </a:lnTo>
                    <a:lnTo>
                      <a:pt x="6632" y="4280"/>
                    </a:lnTo>
                    <a:lnTo>
                      <a:pt x="6616" y="4300"/>
                    </a:lnTo>
                    <a:lnTo>
                      <a:pt x="6601" y="4320"/>
                    </a:lnTo>
                    <a:lnTo>
                      <a:pt x="6572" y="4359"/>
                    </a:lnTo>
                    <a:lnTo>
                      <a:pt x="6549" y="4392"/>
                    </a:lnTo>
                    <a:lnTo>
                      <a:pt x="6533" y="4416"/>
                    </a:lnTo>
                    <a:lnTo>
                      <a:pt x="6527" y="4425"/>
                    </a:lnTo>
                    <a:lnTo>
                      <a:pt x="6515" y="4545"/>
                    </a:lnTo>
                    <a:lnTo>
                      <a:pt x="6011" y="4496"/>
                    </a:lnTo>
                    <a:lnTo>
                      <a:pt x="6011" y="4305"/>
                    </a:lnTo>
                    <a:lnTo>
                      <a:pt x="5831" y="4150"/>
                    </a:lnTo>
                    <a:lnTo>
                      <a:pt x="5771" y="4029"/>
                    </a:lnTo>
                    <a:lnTo>
                      <a:pt x="5772" y="4025"/>
                    </a:lnTo>
                    <a:lnTo>
                      <a:pt x="5772" y="4016"/>
                    </a:lnTo>
                    <a:lnTo>
                      <a:pt x="5771" y="4003"/>
                    </a:lnTo>
                    <a:lnTo>
                      <a:pt x="5768" y="3987"/>
                    </a:lnTo>
                    <a:lnTo>
                      <a:pt x="5766" y="3979"/>
                    </a:lnTo>
                    <a:lnTo>
                      <a:pt x="5761" y="3972"/>
                    </a:lnTo>
                    <a:lnTo>
                      <a:pt x="5756" y="3965"/>
                    </a:lnTo>
                    <a:lnTo>
                      <a:pt x="5750" y="3958"/>
                    </a:lnTo>
                    <a:lnTo>
                      <a:pt x="5743" y="3953"/>
                    </a:lnTo>
                    <a:lnTo>
                      <a:pt x="5734" y="3948"/>
                    </a:lnTo>
                    <a:lnTo>
                      <a:pt x="5723" y="3946"/>
                    </a:lnTo>
                    <a:lnTo>
                      <a:pt x="5711" y="3945"/>
                    </a:lnTo>
                    <a:lnTo>
                      <a:pt x="5682" y="3946"/>
                    </a:lnTo>
                    <a:lnTo>
                      <a:pt x="5649" y="3947"/>
                    </a:lnTo>
                    <a:lnTo>
                      <a:pt x="5613" y="3950"/>
                    </a:lnTo>
                    <a:lnTo>
                      <a:pt x="5578" y="3953"/>
                    </a:lnTo>
                    <a:lnTo>
                      <a:pt x="5544" y="3957"/>
                    </a:lnTo>
                    <a:lnTo>
                      <a:pt x="5514" y="3960"/>
                    </a:lnTo>
                    <a:lnTo>
                      <a:pt x="5489" y="3965"/>
                    </a:lnTo>
                    <a:lnTo>
                      <a:pt x="5471" y="3970"/>
                    </a:lnTo>
                    <a:lnTo>
                      <a:pt x="5450" y="3976"/>
                    </a:lnTo>
                    <a:lnTo>
                      <a:pt x="5415" y="3984"/>
                    </a:lnTo>
                    <a:lnTo>
                      <a:pt x="5373" y="3994"/>
                    </a:lnTo>
                    <a:lnTo>
                      <a:pt x="5325" y="4005"/>
                    </a:lnTo>
                    <a:lnTo>
                      <a:pt x="5278" y="4016"/>
                    </a:lnTo>
                    <a:lnTo>
                      <a:pt x="5233" y="4026"/>
                    </a:lnTo>
                    <a:lnTo>
                      <a:pt x="5196" y="4035"/>
                    </a:lnTo>
                    <a:lnTo>
                      <a:pt x="5171" y="4041"/>
                    </a:lnTo>
                    <a:lnTo>
                      <a:pt x="5167" y="4042"/>
                    </a:lnTo>
                    <a:lnTo>
                      <a:pt x="5162" y="4042"/>
                    </a:lnTo>
                    <a:lnTo>
                      <a:pt x="5156" y="4042"/>
                    </a:lnTo>
                    <a:lnTo>
                      <a:pt x="5150" y="4039"/>
                    </a:lnTo>
                    <a:lnTo>
                      <a:pt x="5138" y="4036"/>
                    </a:lnTo>
                    <a:lnTo>
                      <a:pt x="5124" y="4029"/>
                    </a:lnTo>
                    <a:lnTo>
                      <a:pt x="5093" y="4012"/>
                    </a:lnTo>
                    <a:lnTo>
                      <a:pt x="5058" y="3992"/>
                    </a:lnTo>
                    <a:lnTo>
                      <a:pt x="5038" y="3981"/>
                    </a:lnTo>
                    <a:lnTo>
                      <a:pt x="5016" y="3971"/>
                    </a:lnTo>
                    <a:lnTo>
                      <a:pt x="4995" y="3960"/>
                    </a:lnTo>
                    <a:lnTo>
                      <a:pt x="4972" y="3952"/>
                    </a:lnTo>
                    <a:lnTo>
                      <a:pt x="4949" y="3944"/>
                    </a:lnTo>
                    <a:lnTo>
                      <a:pt x="4924" y="3939"/>
                    </a:lnTo>
                    <a:lnTo>
                      <a:pt x="4911" y="3936"/>
                    </a:lnTo>
                    <a:lnTo>
                      <a:pt x="4898" y="3934"/>
                    </a:lnTo>
                    <a:lnTo>
                      <a:pt x="4885" y="3933"/>
                    </a:lnTo>
                    <a:lnTo>
                      <a:pt x="4871" y="3933"/>
                    </a:lnTo>
                    <a:lnTo>
                      <a:pt x="4843" y="3934"/>
                    </a:lnTo>
                    <a:lnTo>
                      <a:pt x="4813" y="3935"/>
                    </a:lnTo>
                    <a:lnTo>
                      <a:pt x="4779" y="3938"/>
                    </a:lnTo>
                    <a:lnTo>
                      <a:pt x="4745" y="3941"/>
                    </a:lnTo>
                    <a:lnTo>
                      <a:pt x="4711" y="3946"/>
                    </a:lnTo>
                    <a:lnTo>
                      <a:pt x="4674" y="3952"/>
                    </a:lnTo>
                    <a:lnTo>
                      <a:pt x="4638" y="3958"/>
                    </a:lnTo>
                    <a:lnTo>
                      <a:pt x="4603" y="3965"/>
                    </a:lnTo>
                    <a:lnTo>
                      <a:pt x="4567" y="3972"/>
                    </a:lnTo>
                    <a:lnTo>
                      <a:pt x="4534" y="3980"/>
                    </a:lnTo>
                    <a:lnTo>
                      <a:pt x="4501" y="3990"/>
                    </a:lnTo>
                    <a:lnTo>
                      <a:pt x="4471" y="3999"/>
                    </a:lnTo>
                    <a:lnTo>
                      <a:pt x="4443" y="4009"/>
                    </a:lnTo>
                    <a:lnTo>
                      <a:pt x="4418" y="4019"/>
                    </a:lnTo>
                    <a:lnTo>
                      <a:pt x="4397" y="4030"/>
                    </a:lnTo>
                    <a:lnTo>
                      <a:pt x="4379" y="4041"/>
                    </a:lnTo>
                    <a:lnTo>
                      <a:pt x="4345" y="4064"/>
                    </a:lnTo>
                    <a:lnTo>
                      <a:pt x="4308" y="4087"/>
                    </a:lnTo>
                    <a:lnTo>
                      <a:pt x="4270" y="4109"/>
                    </a:lnTo>
                    <a:lnTo>
                      <a:pt x="4233" y="4129"/>
                    </a:lnTo>
                    <a:lnTo>
                      <a:pt x="4201" y="4147"/>
                    </a:lnTo>
                    <a:lnTo>
                      <a:pt x="4175" y="4161"/>
                    </a:lnTo>
                    <a:lnTo>
                      <a:pt x="4158" y="4170"/>
                    </a:lnTo>
                    <a:lnTo>
                      <a:pt x="4152" y="4173"/>
                    </a:lnTo>
                    <a:lnTo>
                      <a:pt x="4055" y="4041"/>
                    </a:lnTo>
                    <a:lnTo>
                      <a:pt x="4050" y="4035"/>
                    </a:lnTo>
                    <a:lnTo>
                      <a:pt x="4034" y="4018"/>
                    </a:lnTo>
                    <a:lnTo>
                      <a:pt x="4012" y="3996"/>
                    </a:lnTo>
                    <a:lnTo>
                      <a:pt x="3984" y="3970"/>
                    </a:lnTo>
                    <a:lnTo>
                      <a:pt x="3967" y="3955"/>
                    </a:lnTo>
                    <a:lnTo>
                      <a:pt x="3949" y="3942"/>
                    </a:lnTo>
                    <a:lnTo>
                      <a:pt x="3931" y="3931"/>
                    </a:lnTo>
                    <a:lnTo>
                      <a:pt x="3914" y="3920"/>
                    </a:lnTo>
                    <a:lnTo>
                      <a:pt x="3895" y="3910"/>
                    </a:lnTo>
                    <a:lnTo>
                      <a:pt x="3876" y="3903"/>
                    </a:lnTo>
                    <a:lnTo>
                      <a:pt x="3866" y="3901"/>
                    </a:lnTo>
                    <a:lnTo>
                      <a:pt x="3857" y="3899"/>
                    </a:lnTo>
                    <a:lnTo>
                      <a:pt x="3849" y="3897"/>
                    </a:lnTo>
                    <a:lnTo>
                      <a:pt x="3839" y="3897"/>
                    </a:lnTo>
                    <a:lnTo>
                      <a:pt x="3805" y="3899"/>
                    </a:lnTo>
                    <a:lnTo>
                      <a:pt x="3773" y="3901"/>
                    </a:lnTo>
                    <a:lnTo>
                      <a:pt x="3744" y="3905"/>
                    </a:lnTo>
                    <a:lnTo>
                      <a:pt x="3719" y="3909"/>
                    </a:lnTo>
                    <a:lnTo>
                      <a:pt x="3684" y="3918"/>
                    </a:lnTo>
                    <a:lnTo>
                      <a:pt x="3671" y="3921"/>
                    </a:lnTo>
                    <a:lnTo>
                      <a:pt x="3665" y="3914"/>
                    </a:lnTo>
                    <a:lnTo>
                      <a:pt x="3648" y="3896"/>
                    </a:lnTo>
                    <a:lnTo>
                      <a:pt x="3637" y="3884"/>
                    </a:lnTo>
                    <a:lnTo>
                      <a:pt x="3624" y="3871"/>
                    </a:lnTo>
                    <a:lnTo>
                      <a:pt x="3607" y="3858"/>
                    </a:lnTo>
                    <a:lnTo>
                      <a:pt x="3590" y="3847"/>
                    </a:lnTo>
                    <a:lnTo>
                      <a:pt x="3571" y="3835"/>
                    </a:lnTo>
                    <a:lnTo>
                      <a:pt x="3551" y="3824"/>
                    </a:lnTo>
                    <a:lnTo>
                      <a:pt x="3542" y="3819"/>
                    </a:lnTo>
                    <a:lnTo>
                      <a:pt x="3531" y="3816"/>
                    </a:lnTo>
                    <a:lnTo>
                      <a:pt x="3520" y="3812"/>
                    </a:lnTo>
                    <a:lnTo>
                      <a:pt x="3509" y="3810"/>
                    </a:lnTo>
                    <a:lnTo>
                      <a:pt x="3498" y="3809"/>
                    </a:lnTo>
                    <a:lnTo>
                      <a:pt x="3487" y="3807"/>
                    </a:lnTo>
                    <a:lnTo>
                      <a:pt x="3475" y="3807"/>
                    </a:lnTo>
                    <a:lnTo>
                      <a:pt x="3465" y="3809"/>
                    </a:lnTo>
                    <a:lnTo>
                      <a:pt x="3453" y="3811"/>
                    </a:lnTo>
                    <a:lnTo>
                      <a:pt x="3441" y="3815"/>
                    </a:lnTo>
                    <a:lnTo>
                      <a:pt x="3430" y="3819"/>
                    </a:lnTo>
                    <a:lnTo>
                      <a:pt x="3419" y="3825"/>
                    </a:lnTo>
                    <a:lnTo>
                      <a:pt x="3408" y="3832"/>
                    </a:lnTo>
                    <a:lnTo>
                      <a:pt x="3399" y="3841"/>
                    </a:lnTo>
                    <a:lnTo>
                      <a:pt x="3389" y="3849"/>
                    </a:lnTo>
                    <a:lnTo>
                      <a:pt x="3381" y="3857"/>
                    </a:lnTo>
                    <a:lnTo>
                      <a:pt x="3374" y="3867"/>
                    </a:lnTo>
                    <a:lnTo>
                      <a:pt x="3367" y="3876"/>
                    </a:lnTo>
                    <a:lnTo>
                      <a:pt x="3361" y="3887"/>
                    </a:lnTo>
                    <a:lnTo>
                      <a:pt x="3356" y="3897"/>
                    </a:lnTo>
                    <a:lnTo>
                      <a:pt x="3351" y="3908"/>
                    </a:lnTo>
                    <a:lnTo>
                      <a:pt x="3348" y="3920"/>
                    </a:lnTo>
                    <a:lnTo>
                      <a:pt x="3344" y="3931"/>
                    </a:lnTo>
                    <a:lnTo>
                      <a:pt x="3342" y="3942"/>
                    </a:lnTo>
                    <a:lnTo>
                      <a:pt x="3338" y="3965"/>
                    </a:lnTo>
                    <a:lnTo>
                      <a:pt x="3337" y="3989"/>
                    </a:lnTo>
                    <a:lnTo>
                      <a:pt x="3337" y="4011"/>
                    </a:lnTo>
                    <a:lnTo>
                      <a:pt x="3339" y="4034"/>
                    </a:lnTo>
                    <a:lnTo>
                      <a:pt x="3342" y="4054"/>
                    </a:lnTo>
                    <a:lnTo>
                      <a:pt x="3346" y="4073"/>
                    </a:lnTo>
                    <a:lnTo>
                      <a:pt x="3352" y="4090"/>
                    </a:lnTo>
                    <a:lnTo>
                      <a:pt x="3358" y="4105"/>
                    </a:lnTo>
                    <a:lnTo>
                      <a:pt x="3364" y="4116"/>
                    </a:lnTo>
                    <a:lnTo>
                      <a:pt x="3371" y="4125"/>
                    </a:lnTo>
                    <a:lnTo>
                      <a:pt x="3374" y="4129"/>
                    </a:lnTo>
                    <a:lnTo>
                      <a:pt x="3377" y="4133"/>
                    </a:lnTo>
                    <a:lnTo>
                      <a:pt x="3378" y="4139"/>
                    </a:lnTo>
                    <a:lnTo>
                      <a:pt x="3381" y="4145"/>
                    </a:lnTo>
                    <a:lnTo>
                      <a:pt x="3382" y="4158"/>
                    </a:lnTo>
                    <a:lnTo>
                      <a:pt x="3382" y="4173"/>
                    </a:lnTo>
                    <a:lnTo>
                      <a:pt x="3381" y="4190"/>
                    </a:lnTo>
                    <a:lnTo>
                      <a:pt x="3378" y="4209"/>
                    </a:lnTo>
                    <a:lnTo>
                      <a:pt x="3375" y="4228"/>
                    </a:lnTo>
                    <a:lnTo>
                      <a:pt x="3370" y="4248"/>
                    </a:lnTo>
                    <a:lnTo>
                      <a:pt x="3358" y="4288"/>
                    </a:lnTo>
                    <a:lnTo>
                      <a:pt x="3346" y="4327"/>
                    </a:lnTo>
                    <a:lnTo>
                      <a:pt x="3333" y="4361"/>
                    </a:lnTo>
                    <a:lnTo>
                      <a:pt x="3323" y="4389"/>
                    </a:lnTo>
                    <a:lnTo>
                      <a:pt x="3320" y="4395"/>
                    </a:lnTo>
                    <a:lnTo>
                      <a:pt x="3317" y="4399"/>
                    </a:lnTo>
                    <a:lnTo>
                      <a:pt x="3312" y="4404"/>
                    </a:lnTo>
                    <a:lnTo>
                      <a:pt x="3307" y="4409"/>
                    </a:lnTo>
                    <a:lnTo>
                      <a:pt x="3294" y="4418"/>
                    </a:lnTo>
                    <a:lnTo>
                      <a:pt x="3279" y="4425"/>
                    </a:lnTo>
                    <a:lnTo>
                      <a:pt x="3262" y="4432"/>
                    </a:lnTo>
                    <a:lnTo>
                      <a:pt x="3245" y="4438"/>
                    </a:lnTo>
                    <a:lnTo>
                      <a:pt x="3226" y="4443"/>
                    </a:lnTo>
                    <a:lnTo>
                      <a:pt x="3207" y="4448"/>
                    </a:lnTo>
                    <a:lnTo>
                      <a:pt x="3169" y="4454"/>
                    </a:lnTo>
                    <a:lnTo>
                      <a:pt x="3138" y="4459"/>
                    </a:lnTo>
                    <a:lnTo>
                      <a:pt x="3115" y="4461"/>
                    </a:lnTo>
                    <a:lnTo>
                      <a:pt x="3107" y="4461"/>
                    </a:lnTo>
                    <a:lnTo>
                      <a:pt x="3059" y="4676"/>
                    </a:lnTo>
                    <a:lnTo>
                      <a:pt x="3062" y="4682"/>
                    </a:lnTo>
                    <a:lnTo>
                      <a:pt x="3070" y="4696"/>
                    </a:lnTo>
                    <a:lnTo>
                      <a:pt x="3082" y="4718"/>
                    </a:lnTo>
                    <a:lnTo>
                      <a:pt x="3095" y="4744"/>
                    </a:lnTo>
                    <a:lnTo>
                      <a:pt x="3108" y="4773"/>
                    </a:lnTo>
                    <a:lnTo>
                      <a:pt x="3120" y="4803"/>
                    </a:lnTo>
                    <a:lnTo>
                      <a:pt x="3125" y="4818"/>
                    </a:lnTo>
                    <a:lnTo>
                      <a:pt x="3129" y="4831"/>
                    </a:lnTo>
                    <a:lnTo>
                      <a:pt x="3131" y="4844"/>
                    </a:lnTo>
                    <a:lnTo>
                      <a:pt x="3131" y="4856"/>
                    </a:lnTo>
                    <a:lnTo>
                      <a:pt x="3130" y="4868"/>
                    </a:lnTo>
                    <a:lnTo>
                      <a:pt x="3127" y="4880"/>
                    </a:lnTo>
                    <a:lnTo>
                      <a:pt x="3123" y="4893"/>
                    </a:lnTo>
                    <a:lnTo>
                      <a:pt x="3117" y="4905"/>
                    </a:lnTo>
                    <a:lnTo>
                      <a:pt x="3110" y="4917"/>
                    </a:lnTo>
                    <a:lnTo>
                      <a:pt x="3101" y="4930"/>
                    </a:lnTo>
                    <a:lnTo>
                      <a:pt x="3092" y="4942"/>
                    </a:lnTo>
                    <a:lnTo>
                      <a:pt x="3081" y="4952"/>
                    </a:lnTo>
                    <a:lnTo>
                      <a:pt x="3070" y="4964"/>
                    </a:lnTo>
                    <a:lnTo>
                      <a:pt x="3059" y="4973"/>
                    </a:lnTo>
                    <a:lnTo>
                      <a:pt x="3047" y="4983"/>
                    </a:lnTo>
                    <a:lnTo>
                      <a:pt x="3035" y="4991"/>
                    </a:lnTo>
                    <a:lnTo>
                      <a:pt x="3023" y="5000"/>
                    </a:lnTo>
                    <a:lnTo>
                      <a:pt x="3010" y="5005"/>
                    </a:lnTo>
                    <a:lnTo>
                      <a:pt x="2998" y="5010"/>
                    </a:lnTo>
                    <a:lnTo>
                      <a:pt x="2988" y="5013"/>
                    </a:lnTo>
                    <a:lnTo>
                      <a:pt x="2963" y="5018"/>
                    </a:lnTo>
                    <a:lnTo>
                      <a:pt x="2933" y="5027"/>
                    </a:lnTo>
                    <a:lnTo>
                      <a:pt x="2904" y="5037"/>
                    </a:lnTo>
                    <a:lnTo>
                      <a:pt x="2875" y="5047"/>
                    </a:lnTo>
                    <a:lnTo>
                      <a:pt x="2848" y="5056"/>
                    </a:lnTo>
                    <a:lnTo>
                      <a:pt x="2827" y="5065"/>
                    </a:lnTo>
                    <a:lnTo>
                      <a:pt x="2812" y="5071"/>
                    </a:lnTo>
                    <a:lnTo>
                      <a:pt x="2808" y="5073"/>
                    </a:lnTo>
                    <a:lnTo>
                      <a:pt x="2797" y="5071"/>
                    </a:lnTo>
                    <a:lnTo>
                      <a:pt x="2768" y="5065"/>
                    </a:lnTo>
                    <a:lnTo>
                      <a:pt x="2728" y="5058"/>
                    </a:lnTo>
                    <a:lnTo>
                      <a:pt x="2680" y="5049"/>
                    </a:lnTo>
                    <a:lnTo>
                      <a:pt x="2629" y="5040"/>
                    </a:lnTo>
                    <a:lnTo>
                      <a:pt x="2579" y="5033"/>
                    </a:lnTo>
                    <a:lnTo>
                      <a:pt x="2538" y="5027"/>
                    </a:lnTo>
                    <a:lnTo>
                      <a:pt x="2507" y="5024"/>
                    </a:lnTo>
                    <a:lnTo>
                      <a:pt x="2474" y="5026"/>
                    </a:lnTo>
                    <a:lnTo>
                      <a:pt x="2424" y="5028"/>
                    </a:lnTo>
                    <a:lnTo>
                      <a:pt x="2363" y="5033"/>
                    </a:lnTo>
                    <a:lnTo>
                      <a:pt x="2298" y="5036"/>
                    </a:lnTo>
                    <a:lnTo>
                      <a:pt x="2237" y="5041"/>
                    </a:lnTo>
                    <a:lnTo>
                      <a:pt x="2185" y="5045"/>
                    </a:lnTo>
                    <a:lnTo>
                      <a:pt x="2149" y="5048"/>
                    </a:lnTo>
                    <a:lnTo>
                      <a:pt x="2135" y="5049"/>
                    </a:lnTo>
                    <a:lnTo>
                      <a:pt x="2131" y="5058"/>
                    </a:lnTo>
                    <a:lnTo>
                      <a:pt x="2123" y="5081"/>
                    </a:lnTo>
                    <a:lnTo>
                      <a:pt x="2108" y="5114"/>
                    </a:lnTo>
                    <a:lnTo>
                      <a:pt x="2089" y="5153"/>
                    </a:lnTo>
                    <a:lnTo>
                      <a:pt x="2077" y="5174"/>
                    </a:lnTo>
                    <a:lnTo>
                      <a:pt x="2065" y="5194"/>
                    </a:lnTo>
                    <a:lnTo>
                      <a:pt x="2052" y="5213"/>
                    </a:lnTo>
                    <a:lnTo>
                      <a:pt x="2039" y="5230"/>
                    </a:lnTo>
                    <a:lnTo>
                      <a:pt x="2025" y="5247"/>
                    </a:lnTo>
                    <a:lnTo>
                      <a:pt x="2009" y="5260"/>
                    </a:lnTo>
                    <a:lnTo>
                      <a:pt x="2002" y="5266"/>
                    </a:lnTo>
                    <a:lnTo>
                      <a:pt x="1995" y="5271"/>
                    </a:lnTo>
                    <a:lnTo>
                      <a:pt x="1987" y="5274"/>
                    </a:lnTo>
                    <a:lnTo>
                      <a:pt x="1979" y="5277"/>
                    </a:lnTo>
                    <a:lnTo>
                      <a:pt x="1949" y="5285"/>
                    </a:lnTo>
                    <a:lnTo>
                      <a:pt x="1922" y="5291"/>
                    </a:lnTo>
                    <a:lnTo>
                      <a:pt x="1898" y="5297"/>
                    </a:lnTo>
                    <a:lnTo>
                      <a:pt x="1876" y="5303"/>
                    </a:lnTo>
                    <a:lnTo>
                      <a:pt x="1855" y="5308"/>
                    </a:lnTo>
                    <a:lnTo>
                      <a:pt x="1835" y="5316"/>
                    </a:lnTo>
                    <a:lnTo>
                      <a:pt x="1826" y="5320"/>
                    </a:lnTo>
                    <a:lnTo>
                      <a:pt x="1818" y="5325"/>
                    </a:lnTo>
                    <a:lnTo>
                      <a:pt x="1808" y="5330"/>
                    </a:lnTo>
                    <a:lnTo>
                      <a:pt x="1799" y="5337"/>
                    </a:lnTo>
                    <a:lnTo>
                      <a:pt x="1790" y="5345"/>
                    </a:lnTo>
                    <a:lnTo>
                      <a:pt x="1780" y="5356"/>
                    </a:lnTo>
                    <a:lnTo>
                      <a:pt x="1769" y="5369"/>
                    </a:lnTo>
                    <a:lnTo>
                      <a:pt x="1757" y="5385"/>
                    </a:lnTo>
                    <a:lnTo>
                      <a:pt x="1731" y="5422"/>
                    </a:lnTo>
                    <a:lnTo>
                      <a:pt x="1701" y="5464"/>
                    </a:lnTo>
                    <a:lnTo>
                      <a:pt x="1670" y="5509"/>
                    </a:lnTo>
                    <a:lnTo>
                      <a:pt x="1635" y="5555"/>
                    </a:lnTo>
                    <a:lnTo>
                      <a:pt x="1617" y="5576"/>
                    </a:lnTo>
                    <a:lnTo>
                      <a:pt x="1598" y="5597"/>
                    </a:lnTo>
                    <a:lnTo>
                      <a:pt x="1580" y="5617"/>
                    </a:lnTo>
                    <a:lnTo>
                      <a:pt x="1559" y="5636"/>
                    </a:lnTo>
                    <a:lnTo>
                      <a:pt x="1516" y="5674"/>
                    </a:lnTo>
                    <a:lnTo>
                      <a:pt x="1469" y="5712"/>
                    </a:lnTo>
                    <a:lnTo>
                      <a:pt x="1445" y="5732"/>
                    </a:lnTo>
                    <a:lnTo>
                      <a:pt x="1418" y="5751"/>
                    </a:lnTo>
                    <a:lnTo>
                      <a:pt x="1394" y="5770"/>
                    </a:lnTo>
                    <a:lnTo>
                      <a:pt x="1368" y="5788"/>
                    </a:lnTo>
                    <a:lnTo>
                      <a:pt x="1341" y="5804"/>
                    </a:lnTo>
                    <a:lnTo>
                      <a:pt x="1315" y="5821"/>
                    </a:lnTo>
                    <a:lnTo>
                      <a:pt x="1291" y="5835"/>
                    </a:lnTo>
                    <a:lnTo>
                      <a:pt x="1266" y="5847"/>
                    </a:lnTo>
                    <a:lnTo>
                      <a:pt x="1242" y="5858"/>
                    </a:lnTo>
                    <a:lnTo>
                      <a:pt x="1218" y="5866"/>
                    </a:lnTo>
                    <a:lnTo>
                      <a:pt x="1196" y="5873"/>
                    </a:lnTo>
                    <a:lnTo>
                      <a:pt x="1176" y="5877"/>
                    </a:lnTo>
                    <a:lnTo>
                      <a:pt x="1126" y="5883"/>
                    </a:lnTo>
                    <a:lnTo>
                      <a:pt x="1062" y="5892"/>
                    </a:lnTo>
                    <a:lnTo>
                      <a:pt x="991" y="5904"/>
                    </a:lnTo>
                    <a:lnTo>
                      <a:pt x="919" y="5917"/>
                    </a:lnTo>
                    <a:lnTo>
                      <a:pt x="851" y="5929"/>
                    </a:lnTo>
                    <a:lnTo>
                      <a:pt x="796" y="5938"/>
                    </a:lnTo>
                    <a:lnTo>
                      <a:pt x="758" y="5945"/>
                    </a:lnTo>
                    <a:lnTo>
                      <a:pt x="743" y="5948"/>
                    </a:lnTo>
                    <a:lnTo>
                      <a:pt x="683" y="5816"/>
                    </a:lnTo>
                    <a:lnTo>
                      <a:pt x="563" y="5793"/>
                    </a:lnTo>
                    <a:lnTo>
                      <a:pt x="559" y="5778"/>
                    </a:lnTo>
                    <a:lnTo>
                      <a:pt x="549" y="5744"/>
                    </a:lnTo>
                    <a:lnTo>
                      <a:pt x="548" y="5733"/>
                    </a:lnTo>
                    <a:lnTo>
                      <a:pt x="547" y="5723"/>
                    </a:lnTo>
                    <a:lnTo>
                      <a:pt x="547" y="5712"/>
                    </a:lnTo>
                    <a:lnTo>
                      <a:pt x="548" y="5702"/>
                    </a:lnTo>
                    <a:lnTo>
                      <a:pt x="549" y="5691"/>
                    </a:lnTo>
                    <a:lnTo>
                      <a:pt x="553" y="5680"/>
                    </a:lnTo>
                    <a:lnTo>
                      <a:pt x="558" y="5670"/>
                    </a:lnTo>
                    <a:lnTo>
                      <a:pt x="563" y="5660"/>
                    </a:lnTo>
                    <a:lnTo>
                      <a:pt x="597" y="5617"/>
                    </a:lnTo>
                    <a:lnTo>
                      <a:pt x="637" y="5570"/>
                    </a:lnTo>
                    <a:lnTo>
                      <a:pt x="670" y="5532"/>
                    </a:lnTo>
                    <a:lnTo>
                      <a:pt x="683" y="5517"/>
                    </a:lnTo>
                    <a:lnTo>
                      <a:pt x="695" y="5349"/>
                    </a:lnTo>
                    <a:lnTo>
                      <a:pt x="803" y="5181"/>
                    </a:lnTo>
                    <a:lnTo>
                      <a:pt x="648" y="5061"/>
                    </a:lnTo>
                    <a:lnTo>
                      <a:pt x="803" y="4881"/>
                    </a:lnTo>
                    <a:lnTo>
                      <a:pt x="875" y="4605"/>
                    </a:lnTo>
                    <a:lnTo>
                      <a:pt x="875" y="4329"/>
                    </a:lnTo>
                    <a:lnTo>
                      <a:pt x="732" y="4329"/>
                    </a:lnTo>
                    <a:lnTo>
                      <a:pt x="587" y="4365"/>
                    </a:lnTo>
                    <a:lnTo>
                      <a:pt x="589" y="4359"/>
                    </a:lnTo>
                    <a:lnTo>
                      <a:pt x="595" y="4345"/>
                    </a:lnTo>
                    <a:lnTo>
                      <a:pt x="599" y="4334"/>
                    </a:lnTo>
                    <a:lnTo>
                      <a:pt x="601" y="4324"/>
                    </a:lnTo>
                    <a:lnTo>
                      <a:pt x="603" y="4312"/>
                    </a:lnTo>
                    <a:lnTo>
                      <a:pt x="603" y="4299"/>
                    </a:lnTo>
                    <a:lnTo>
                      <a:pt x="601" y="4293"/>
                    </a:lnTo>
                    <a:lnTo>
                      <a:pt x="600" y="4287"/>
                    </a:lnTo>
                    <a:lnTo>
                      <a:pt x="598" y="4281"/>
                    </a:lnTo>
                    <a:lnTo>
                      <a:pt x="595" y="4275"/>
                    </a:lnTo>
                    <a:lnTo>
                      <a:pt x="592" y="4269"/>
                    </a:lnTo>
                    <a:lnTo>
                      <a:pt x="588" y="4263"/>
                    </a:lnTo>
                    <a:lnTo>
                      <a:pt x="582" y="4258"/>
                    </a:lnTo>
                    <a:lnTo>
                      <a:pt x="578" y="4254"/>
                    </a:lnTo>
                    <a:lnTo>
                      <a:pt x="571" y="4249"/>
                    </a:lnTo>
                    <a:lnTo>
                      <a:pt x="562" y="4245"/>
                    </a:lnTo>
                    <a:lnTo>
                      <a:pt x="554" y="4242"/>
                    </a:lnTo>
                    <a:lnTo>
                      <a:pt x="543" y="4238"/>
                    </a:lnTo>
                    <a:lnTo>
                      <a:pt x="533" y="4236"/>
                    </a:lnTo>
                    <a:lnTo>
                      <a:pt x="520" y="4235"/>
                    </a:lnTo>
                    <a:lnTo>
                      <a:pt x="507" y="4234"/>
                    </a:lnTo>
                    <a:lnTo>
                      <a:pt x="491" y="4234"/>
                    </a:lnTo>
                    <a:lnTo>
                      <a:pt x="431" y="4234"/>
                    </a:lnTo>
                    <a:lnTo>
                      <a:pt x="377" y="4234"/>
                    </a:lnTo>
                    <a:lnTo>
                      <a:pt x="330" y="4234"/>
                    </a:lnTo>
                    <a:lnTo>
                      <a:pt x="290" y="4234"/>
                    </a:lnTo>
                    <a:lnTo>
                      <a:pt x="258" y="4234"/>
                    </a:lnTo>
                    <a:lnTo>
                      <a:pt x="234" y="4234"/>
                    </a:lnTo>
                    <a:lnTo>
                      <a:pt x="220" y="4234"/>
                    </a:lnTo>
                    <a:lnTo>
                      <a:pt x="215" y="4234"/>
                    </a:lnTo>
                    <a:lnTo>
                      <a:pt x="206" y="4225"/>
                    </a:lnTo>
                    <a:lnTo>
                      <a:pt x="181" y="4206"/>
                    </a:lnTo>
                    <a:lnTo>
                      <a:pt x="147" y="4178"/>
                    </a:lnTo>
                    <a:lnTo>
                      <a:pt x="107" y="4144"/>
                    </a:lnTo>
                    <a:lnTo>
                      <a:pt x="87" y="4125"/>
                    </a:lnTo>
                    <a:lnTo>
                      <a:pt x="67" y="4107"/>
                    </a:lnTo>
                    <a:lnTo>
                      <a:pt x="49" y="4088"/>
                    </a:lnTo>
                    <a:lnTo>
                      <a:pt x="33" y="4071"/>
                    </a:lnTo>
                    <a:lnTo>
                      <a:pt x="19" y="4055"/>
                    </a:lnTo>
                    <a:lnTo>
                      <a:pt x="8" y="4041"/>
                    </a:lnTo>
                    <a:lnTo>
                      <a:pt x="4" y="4034"/>
                    </a:lnTo>
                    <a:lnTo>
                      <a:pt x="2" y="4028"/>
                    </a:lnTo>
                    <a:lnTo>
                      <a:pt x="0" y="4022"/>
                    </a:lnTo>
                    <a:lnTo>
                      <a:pt x="0" y="4017"/>
                    </a:lnTo>
                    <a:lnTo>
                      <a:pt x="0" y="4009"/>
                    </a:lnTo>
                    <a:lnTo>
                      <a:pt x="3" y="4000"/>
                    </a:lnTo>
                    <a:lnTo>
                      <a:pt x="7" y="3993"/>
                    </a:lnTo>
                    <a:lnTo>
                      <a:pt x="13" y="3987"/>
                    </a:lnTo>
                    <a:lnTo>
                      <a:pt x="21" y="3981"/>
                    </a:lnTo>
                    <a:lnTo>
                      <a:pt x="29" y="3977"/>
                    </a:lnTo>
                    <a:lnTo>
                      <a:pt x="39" y="3973"/>
                    </a:lnTo>
                    <a:lnTo>
                      <a:pt x="48" y="3970"/>
                    </a:lnTo>
                    <a:lnTo>
                      <a:pt x="71" y="3964"/>
                    </a:lnTo>
                    <a:lnTo>
                      <a:pt x="96" y="3960"/>
                    </a:lnTo>
                    <a:lnTo>
                      <a:pt x="119" y="3958"/>
                    </a:lnTo>
                    <a:lnTo>
                      <a:pt x="143" y="3957"/>
                    </a:lnTo>
                    <a:lnTo>
                      <a:pt x="186" y="3958"/>
                    </a:lnTo>
                    <a:lnTo>
                      <a:pt x="225" y="3959"/>
                    </a:lnTo>
                    <a:lnTo>
                      <a:pt x="241" y="3960"/>
                    </a:lnTo>
                    <a:lnTo>
                      <a:pt x="258" y="3963"/>
                    </a:lnTo>
                    <a:lnTo>
                      <a:pt x="273" y="3965"/>
                    </a:lnTo>
                    <a:lnTo>
                      <a:pt x="287" y="3970"/>
                    </a:lnTo>
                    <a:lnTo>
                      <a:pt x="306" y="3974"/>
                    </a:lnTo>
                    <a:lnTo>
                      <a:pt x="335" y="3979"/>
                    </a:lnTo>
                    <a:lnTo>
                      <a:pt x="369" y="3984"/>
                    </a:lnTo>
                    <a:lnTo>
                      <a:pt x="407" y="3986"/>
                    </a:lnTo>
                    <a:lnTo>
                      <a:pt x="426" y="3986"/>
                    </a:lnTo>
                    <a:lnTo>
                      <a:pt x="445" y="3985"/>
                    </a:lnTo>
                    <a:lnTo>
                      <a:pt x="463" y="3984"/>
                    </a:lnTo>
                    <a:lnTo>
                      <a:pt x="479" y="3981"/>
                    </a:lnTo>
                    <a:lnTo>
                      <a:pt x="495" y="3977"/>
                    </a:lnTo>
                    <a:lnTo>
                      <a:pt x="508" y="3972"/>
                    </a:lnTo>
                    <a:lnTo>
                      <a:pt x="514" y="3968"/>
                    </a:lnTo>
                    <a:lnTo>
                      <a:pt x="518" y="3965"/>
                    </a:lnTo>
                    <a:lnTo>
                      <a:pt x="523" y="3961"/>
                    </a:lnTo>
                    <a:lnTo>
                      <a:pt x="527" y="3957"/>
                    </a:lnTo>
                    <a:lnTo>
                      <a:pt x="535" y="3948"/>
                    </a:lnTo>
                    <a:lnTo>
                      <a:pt x="543" y="3939"/>
                    </a:lnTo>
                    <a:lnTo>
                      <a:pt x="553" y="3931"/>
                    </a:lnTo>
                    <a:lnTo>
                      <a:pt x="563" y="3921"/>
                    </a:lnTo>
                    <a:lnTo>
                      <a:pt x="585" y="3903"/>
                    </a:lnTo>
                    <a:lnTo>
                      <a:pt x="607" y="3887"/>
                    </a:lnTo>
                    <a:lnTo>
                      <a:pt x="627" y="3870"/>
                    </a:lnTo>
                    <a:lnTo>
                      <a:pt x="644" y="3855"/>
                    </a:lnTo>
                    <a:lnTo>
                      <a:pt x="650" y="3847"/>
                    </a:lnTo>
                    <a:lnTo>
                      <a:pt x="655" y="3839"/>
                    </a:lnTo>
                    <a:lnTo>
                      <a:pt x="658" y="3832"/>
                    </a:lnTo>
                    <a:lnTo>
                      <a:pt x="659" y="3825"/>
                    </a:lnTo>
                    <a:lnTo>
                      <a:pt x="658" y="3822"/>
                    </a:lnTo>
                    <a:lnTo>
                      <a:pt x="657" y="3818"/>
                    </a:lnTo>
                    <a:lnTo>
                      <a:pt x="656" y="3813"/>
                    </a:lnTo>
                    <a:lnTo>
                      <a:pt x="652" y="3809"/>
                    </a:lnTo>
                    <a:lnTo>
                      <a:pt x="645" y="3799"/>
                    </a:lnTo>
                    <a:lnTo>
                      <a:pt x="636" y="3789"/>
                    </a:lnTo>
                    <a:lnTo>
                      <a:pt x="611" y="3765"/>
                    </a:lnTo>
                    <a:lnTo>
                      <a:pt x="585" y="3739"/>
                    </a:lnTo>
                    <a:lnTo>
                      <a:pt x="571" y="3725"/>
                    </a:lnTo>
                    <a:lnTo>
                      <a:pt x="559" y="3710"/>
                    </a:lnTo>
                    <a:lnTo>
                      <a:pt x="547" y="3697"/>
                    </a:lnTo>
                    <a:lnTo>
                      <a:pt x="537" y="3683"/>
                    </a:lnTo>
                    <a:lnTo>
                      <a:pt x="530" y="3670"/>
                    </a:lnTo>
                    <a:lnTo>
                      <a:pt x="526" y="3657"/>
                    </a:lnTo>
                    <a:lnTo>
                      <a:pt x="524" y="3651"/>
                    </a:lnTo>
                    <a:lnTo>
                      <a:pt x="524" y="3645"/>
                    </a:lnTo>
                    <a:lnTo>
                      <a:pt x="526" y="3639"/>
                    </a:lnTo>
                    <a:lnTo>
                      <a:pt x="527" y="3633"/>
                    </a:lnTo>
                    <a:lnTo>
                      <a:pt x="533" y="3622"/>
                    </a:lnTo>
                    <a:lnTo>
                      <a:pt x="539" y="3611"/>
                    </a:lnTo>
                    <a:lnTo>
                      <a:pt x="546" y="3599"/>
                    </a:lnTo>
                    <a:lnTo>
                      <a:pt x="554" y="3587"/>
                    </a:lnTo>
                    <a:lnTo>
                      <a:pt x="572" y="3565"/>
                    </a:lnTo>
                    <a:lnTo>
                      <a:pt x="591" y="3545"/>
                    </a:lnTo>
                    <a:lnTo>
                      <a:pt x="621" y="3514"/>
                    </a:lnTo>
                    <a:lnTo>
                      <a:pt x="636" y="3501"/>
                    </a:lnTo>
                    <a:lnTo>
                      <a:pt x="648" y="3262"/>
                    </a:lnTo>
                    <a:lnTo>
                      <a:pt x="1092" y="2841"/>
                    </a:lnTo>
                    <a:lnTo>
                      <a:pt x="1247" y="2949"/>
                    </a:lnTo>
                    <a:lnTo>
                      <a:pt x="1427" y="2926"/>
                    </a:lnTo>
                    <a:lnTo>
                      <a:pt x="1583" y="2986"/>
                    </a:lnTo>
                    <a:lnTo>
                      <a:pt x="1585" y="2993"/>
                    </a:lnTo>
                    <a:lnTo>
                      <a:pt x="1590" y="3013"/>
                    </a:lnTo>
                    <a:lnTo>
                      <a:pt x="1598" y="3042"/>
                    </a:lnTo>
                    <a:lnTo>
                      <a:pt x="1610" y="3072"/>
                    </a:lnTo>
                    <a:lnTo>
                      <a:pt x="1617" y="3088"/>
                    </a:lnTo>
                    <a:lnTo>
                      <a:pt x="1626" y="3103"/>
                    </a:lnTo>
                    <a:lnTo>
                      <a:pt x="1634" y="3116"/>
                    </a:lnTo>
                    <a:lnTo>
                      <a:pt x="1643" y="3127"/>
                    </a:lnTo>
                    <a:lnTo>
                      <a:pt x="1649" y="3132"/>
                    </a:lnTo>
                    <a:lnTo>
                      <a:pt x="1654" y="3136"/>
                    </a:lnTo>
                    <a:lnTo>
                      <a:pt x="1660" y="3140"/>
                    </a:lnTo>
                    <a:lnTo>
                      <a:pt x="1666" y="3142"/>
                    </a:lnTo>
                    <a:lnTo>
                      <a:pt x="1672" y="3143"/>
                    </a:lnTo>
                    <a:lnTo>
                      <a:pt x="1678" y="3143"/>
                    </a:lnTo>
                    <a:lnTo>
                      <a:pt x="1685" y="3143"/>
                    </a:lnTo>
                    <a:lnTo>
                      <a:pt x="1691" y="3141"/>
                    </a:lnTo>
                    <a:lnTo>
                      <a:pt x="1704" y="3136"/>
                    </a:lnTo>
                    <a:lnTo>
                      <a:pt x="1716" y="3129"/>
                    </a:lnTo>
                    <a:lnTo>
                      <a:pt x="1726" y="3120"/>
                    </a:lnTo>
                    <a:lnTo>
                      <a:pt x="1735" y="3110"/>
                    </a:lnTo>
                    <a:lnTo>
                      <a:pt x="1744" y="3100"/>
                    </a:lnTo>
                    <a:lnTo>
                      <a:pt x="1751" y="3088"/>
                    </a:lnTo>
                    <a:lnTo>
                      <a:pt x="1758" y="3075"/>
                    </a:lnTo>
                    <a:lnTo>
                      <a:pt x="1764" y="3062"/>
                    </a:lnTo>
                    <a:lnTo>
                      <a:pt x="1776" y="3036"/>
                    </a:lnTo>
                    <a:lnTo>
                      <a:pt x="1788" y="3012"/>
                    </a:lnTo>
                    <a:lnTo>
                      <a:pt x="1793" y="3000"/>
                    </a:lnTo>
                    <a:lnTo>
                      <a:pt x="1799" y="2991"/>
                    </a:lnTo>
                    <a:lnTo>
                      <a:pt x="1805" y="2981"/>
                    </a:lnTo>
                    <a:lnTo>
                      <a:pt x="1812" y="2974"/>
                    </a:lnTo>
                    <a:lnTo>
                      <a:pt x="1819" y="2967"/>
                    </a:lnTo>
                    <a:lnTo>
                      <a:pt x="1828" y="2962"/>
                    </a:lnTo>
                    <a:lnTo>
                      <a:pt x="1840" y="2957"/>
                    </a:lnTo>
                    <a:lnTo>
                      <a:pt x="1853" y="2955"/>
                    </a:lnTo>
                    <a:lnTo>
                      <a:pt x="1866" y="2952"/>
                    </a:lnTo>
                    <a:lnTo>
                      <a:pt x="1880" y="2950"/>
                    </a:lnTo>
                    <a:lnTo>
                      <a:pt x="1895" y="2949"/>
                    </a:lnTo>
                    <a:lnTo>
                      <a:pt x="1909" y="2948"/>
                    </a:lnTo>
                    <a:lnTo>
                      <a:pt x="1958" y="2948"/>
                    </a:lnTo>
                    <a:lnTo>
                      <a:pt x="1979" y="2949"/>
                    </a:lnTo>
                    <a:lnTo>
                      <a:pt x="1977" y="2939"/>
                    </a:lnTo>
                    <a:lnTo>
                      <a:pt x="1973" y="2908"/>
                    </a:lnTo>
                    <a:lnTo>
                      <a:pt x="1966" y="2864"/>
                    </a:lnTo>
                    <a:lnTo>
                      <a:pt x="1960" y="2812"/>
                    </a:lnTo>
                    <a:lnTo>
                      <a:pt x="1957" y="2785"/>
                    </a:lnTo>
                    <a:lnTo>
                      <a:pt x="1955" y="2757"/>
                    </a:lnTo>
                    <a:lnTo>
                      <a:pt x="1954" y="2731"/>
                    </a:lnTo>
                    <a:lnTo>
                      <a:pt x="1954" y="2707"/>
                    </a:lnTo>
                    <a:lnTo>
                      <a:pt x="1955" y="2684"/>
                    </a:lnTo>
                    <a:lnTo>
                      <a:pt x="1957" y="2665"/>
                    </a:lnTo>
                    <a:lnTo>
                      <a:pt x="1960" y="2657"/>
                    </a:lnTo>
                    <a:lnTo>
                      <a:pt x="1961" y="2650"/>
                    </a:lnTo>
                    <a:lnTo>
                      <a:pt x="1964" y="2643"/>
                    </a:lnTo>
                    <a:lnTo>
                      <a:pt x="1967" y="2638"/>
                    </a:lnTo>
                    <a:lnTo>
                      <a:pt x="1970" y="2633"/>
                    </a:lnTo>
                    <a:lnTo>
                      <a:pt x="1975" y="2631"/>
                    </a:lnTo>
                    <a:lnTo>
                      <a:pt x="1980" y="2628"/>
                    </a:lnTo>
                    <a:lnTo>
                      <a:pt x="1986" y="2627"/>
                    </a:lnTo>
                    <a:lnTo>
                      <a:pt x="1992" y="2626"/>
                    </a:lnTo>
                    <a:lnTo>
                      <a:pt x="1998" y="2627"/>
                    </a:lnTo>
                    <a:lnTo>
                      <a:pt x="2005" y="2627"/>
                    </a:lnTo>
                    <a:lnTo>
                      <a:pt x="2012" y="2628"/>
                    </a:lnTo>
                    <a:lnTo>
                      <a:pt x="2026" y="2633"/>
                    </a:lnTo>
                    <a:lnTo>
                      <a:pt x="2043" y="2640"/>
                    </a:lnTo>
                    <a:lnTo>
                      <a:pt x="2059" y="2649"/>
                    </a:lnTo>
                    <a:lnTo>
                      <a:pt x="2077" y="2657"/>
                    </a:lnTo>
                    <a:lnTo>
                      <a:pt x="2111" y="2677"/>
                    </a:lnTo>
                    <a:lnTo>
                      <a:pt x="2144" y="2697"/>
                    </a:lnTo>
                    <a:lnTo>
                      <a:pt x="2160" y="2705"/>
                    </a:lnTo>
                    <a:lnTo>
                      <a:pt x="2173" y="2712"/>
                    </a:lnTo>
                    <a:lnTo>
                      <a:pt x="2185" y="2718"/>
                    </a:lnTo>
                    <a:lnTo>
                      <a:pt x="2195" y="2722"/>
                    </a:lnTo>
                    <a:lnTo>
                      <a:pt x="2200" y="2722"/>
                    </a:lnTo>
                    <a:lnTo>
                      <a:pt x="2205" y="2722"/>
                    </a:lnTo>
                    <a:lnTo>
                      <a:pt x="2211" y="2722"/>
                    </a:lnTo>
                    <a:lnTo>
                      <a:pt x="2217" y="2720"/>
                    </a:lnTo>
                    <a:lnTo>
                      <a:pt x="2230" y="2715"/>
                    </a:lnTo>
                    <a:lnTo>
                      <a:pt x="2244" y="2708"/>
                    </a:lnTo>
                    <a:lnTo>
                      <a:pt x="2258" y="2699"/>
                    </a:lnTo>
                    <a:lnTo>
                      <a:pt x="2273" y="2689"/>
                    </a:lnTo>
                    <a:lnTo>
                      <a:pt x="2289" y="2678"/>
                    </a:lnTo>
                    <a:lnTo>
                      <a:pt x="2303" y="2666"/>
                    </a:lnTo>
                    <a:lnTo>
                      <a:pt x="2330" y="2643"/>
                    </a:lnTo>
                    <a:lnTo>
                      <a:pt x="2354" y="2622"/>
                    </a:lnTo>
                    <a:lnTo>
                      <a:pt x="2369" y="2607"/>
                    </a:lnTo>
                    <a:lnTo>
                      <a:pt x="2375" y="2601"/>
                    </a:lnTo>
                    <a:lnTo>
                      <a:pt x="2375" y="2595"/>
                    </a:lnTo>
                    <a:lnTo>
                      <a:pt x="2377" y="2577"/>
                    </a:lnTo>
                    <a:lnTo>
                      <a:pt x="2379" y="2553"/>
                    </a:lnTo>
                    <a:lnTo>
                      <a:pt x="2384" y="2524"/>
                    </a:lnTo>
                    <a:lnTo>
                      <a:pt x="2388" y="2509"/>
                    </a:lnTo>
                    <a:lnTo>
                      <a:pt x="2393" y="2495"/>
                    </a:lnTo>
                    <a:lnTo>
                      <a:pt x="2399" y="2482"/>
                    </a:lnTo>
                    <a:lnTo>
                      <a:pt x="2406" y="2470"/>
                    </a:lnTo>
                    <a:lnTo>
                      <a:pt x="2410" y="2465"/>
                    </a:lnTo>
                    <a:lnTo>
                      <a:pt x="2413" y="2460"/>
                    </a:lnTo>
                    <a:lnTo>
                      <a:pt x="2418" y="2456"/>
                    </a:lnTo>
                    <a:lnTo>
                      <a:pt x="2424" y="2452"/>
                    </a:lnTo>
                    <a:lnTo>
                      <a:pt x="2429" y="2450"/>
                    </a:lnTo>
                    <a:lnTo>
                      <a:pt x="2435" y="2447"/>
                    </a:lnTo>
                    <a:lnTo>
                      <a:pt x="2440" y="2446"/>
                    </a:lnTo>
                    <a:lnTo>
                      <a:pt x="2448" y="2446"/>
                    </a:lnTo>
                    <a:lnTo>
                      <a:pt x="2502" y="2446"/>
                    </a:lnTo>
                    <a:lnTo>
                      <a:pt x="2552" y="2446"/>
                    </a:lnTo>
                    <a:lnTo>
                      <a:pt x="2588" y="2446"/>
                    </a:lnTo>
                    <a:lnTo>
                      <a:pt x="2603" y="2446"/>
                    </a:lnTo>
                    <a:lnTo>
                      <a:pt x="2747" y="2241"/>
                    </a:lnTo>
                    <a:lnTo>
                      <a:pt x="2579" y="2122"/>
                    </a:lnTo>
                    <a:lnTo>
                      <a:pt x="2591" y="1965"/>
                    </a:lnTo>
                    <a:lnTo>
                      <a:pt x="2471" y="1834"/>
                    </a:lnTo>
                    <a:lnTo>
                      <a:pt x="2448" y="1486"/>
                    </a:lnTo>
                    <a:lnTo>
                      <a:pt x="2639" y="1246"/>
                    </a:lnTo>
                    <a:lnTo>
                      <a:pt x="2616" y="995"/>
                    </a:lnTo>
                    <a:lnTo>
                      <a:pt x="2577" y="823"/>
                    </a:lnTo>
                    <a:lnTo>
                      <a:pt x="2598" y="809"/>
                    </a:lnTo>
                    <a:lnTo>
                      <a:pt x="2650" y="772"/>
                    </a:lnTo>
                    <a:lnTo>
                      <a:pt x="2678" y="750"/>
                    </a:lnTo>
                    <a:lnTo>
                      <a:pt x="2706" y="727"/>
                    </a:lnTo>
                    <a:lnTo>
                      <a:pt x="2716" y="717"/>
                    </a:lnTo>
                    <a:lnTo>
                      <a:pt x="2727" y="706"/>
                    </a:lnTo>
                    <a:lnTo>
                      <a:pt x="2735" y="696"/>
                    </a:lnTo>
                    <a:lnTo>
                      <a:pt x="2741" y="688"/>
                    </a:lnTo>
                    <a:lnTo>
                      <a:pt x="2752" y="673"/>
                    </a:lnTo>
                    <a:lnTo>
                      <a:pt x="2765" y="655"/>
                    </a:lnTo>
                    <a:lnTo>
                      <a:pt x="2780" y="636"/>
                    </a:lnTo>
                    <a:lnTo>
                      <a:pt x="2799" y="617"/>
                    </a:lnTo>
                    <a:lnTo>
                      <a:pt x="2819" y="597"/>
                    </a:lnTo>
                    <a:lnTo>
                      <a:pt x="2843" y="577"/>
                    </a:lnTo>
                    <a:lnTo>
                      <a:pt x="2869" y="554"/>
                    </a:lnTo>
                    <a:lnTo>
                      <a:pt x="2898" y="533"/>
                    </a:lnTo>
                    <a:lnTo>
                      <a:pt x="2912" y="522"/>
                    </a:lnTo>
                    <a:lnTo>
                      <a:pt x="2926" y="515"/>
                    </a:lnTo>
                    <a:lnTo>
                      <a:pt x="2940" y="509"/>
                    </a:lnTo>
                    <a:lnTo>
                      <a:pt x="2956" y="506"/>
                    </a:lnTo>
                    <a:lnTo>
                      <a:pt x="2970" y="505"/>
                    </a:lnTo>
                    <a:lnTo>
                      <a:pt x="2985" y="505"/>
                    </a:lnTo>
                    <a:lnTo>
                      <a:pt x="3001" y="506"/>
                    </a:lnTo>
                    <a:lnTo>
                      <a:pt x="3016" y="507"/>
                    </a:lnTo>
                    <a:lnTo>
                      <a:pt x="3049" y="513"/>
                    </a:lnTo>
                    <a:lnTo>
                      <a:pt x="3085" y="519"/>
                    </a:lnTo>
                    <a:lnTo>
                      <a:pt x="3105" y="522"/>
                    </a:lnTo>
                    <a:lnTo>
                      <a:pt x="3124" y="525"/>
                    </a:lnTo>
                    <a:lnTo>
                      <a:pt x="3145" y="526"/>
                    </a:lnTo>
                    <a:lnTo>
                      <a:pt x="3168" y="527"/>
                    </a:lnTo>
                    <a:lnTo>
                      <a:pt x="3189" y="526"/>
                    </a:lnTo>
                    <a:lnTo>
                      <a:pt x="3209" y="525"/>
                    </a:lnTo>
                    <a:lnTo>
                      <a:pt x="3228" y="524"/>
                    </a:lnTo>
                    <a:lnTo>
                      <a:pt x="3246" y="522"/>
                    </a:lnTo>
                    <a:lnTo>
                      <a:pt x="3277" y="518"/>
                    </a:lnTo>
                    <a:lnTo>
                      <a:pt x="3306" y="512"/>
                    </a:lnTo>
                    <a:lnTo>
                      <a:pt x="3332" y="506"/>
                    </a:lnTo>
                    <a:lnTo>
                      <a:pt x="3358" y="501"/>
                    </a:lnTo>
                    <a:lnTo>
                      <a:pt x="3385" y="498"/>
                    </a:lnTo>
                    <a:lnTo>
                      <a:pt x="3413" y="496"/>
                    </a:lnTo>
                    <a:lnTo>
                      <a:pt x="3427" y="498"/>
                    </a:lnTo>
                    <a:lnTo>
                      <a:pt x="3441" y="499"/>
                    </a:lnTo>
                    <a:lnTo>
                      <a:pt x="3453" y="501"/>
                    </a:lnTo>
                    <a:lnTo>
                      <a:pt x="3466" y="503"/>
                    </a:lnTo>
                    <a:lnTo>
                      <a:pt x="3478" y="507"/>
                    </a:lnTo>
                    <a:lnTo>
                      <a:pt x="3489" y="512"/>
                    </a:lnTo>
                    <a:lnTo>
                      <a:pt x="3499" y="517"/>
                    </a:lnTo>
                    <a:lnTo>
                      <a:pt x="3510" y="522"/>
                    </a:lnTo>
                    <a:lnTo>
                      <a:pt x="3530" y="534"/>
                    </a:lnTo>
                    <a:lnTo>
                      <a:pt x="3550" y="547"/>
                    </a:lnTo>
                    <a:lnTo>
                      <a:pt x="3571" y="562"/>
                    </a:lnTo>
                    <a:lnTo>
                      <a:pt x="3593" y="575"/>
                    </a:lnTo>
                    <a:lnTo>
                      <a:pt x="3634" y="598"/>
                    </a:lnTo>
                    <a:lnTo>
                      <a:pt x="3666" y="615"/>
                    </a:lnTo>
                    <a:lnTo>
                      <a:pt x="3679" y="621"/>
                    </a:lnTo>
                    <a:lnTo>
                      <a:pt x="3690" y="625"/>
                    </a:lnTo>
                    <a:lnTo>
                      <a:pt x="3699" y="628"/>
                    </a:lnTo>
                    <a:lnTo>
                      <a:pt x="3708" y="629"/>
                    </a:lnTo>
                    <a:lnTo>
                      <a:pt x="3711" y="628"/>
                    </a:lnTo>
                    <a:lnTo>
                      <a:pt x="3718" y="625"/>
                    </a:lnTo>
                    <a:lnTo>
                      <a:pt x="3727" y="622"/>
                    </a:lnTo>
                    <a:lnTo>
                      <a:pt x="3736" y="617"/>
                    </a:lnTo>
                    <a:lnTo>
                      <a:pt x="3760" y="604"/>
                    </a:lnTo>
                    <a:lnTo>
                      <a:pt x="3786" y="588"/>
                    </a:lnTo>
                    <a:lnTo>
                      <a:pt x="3814" y="569"/>
                    </a:lnTo>
                    <a:lnTo>
                      <a:pt x="3841" y="550"/>
                    </a:lnTo>
                    <a:lnTo>
                      <a:pt x="3866" y="532"/>
                    </a:lnTo>
                    <a:lnTo>
                      <a:pt x="3888" y="514"/>
                    </a:lnTo>
                    <a:lnTo>
                      <a:pt x="3896" y="506"/>
                    </a:lnTo>
                    <a:lnTo>
                      <a:pt x="3905" y="496"/>
                    </a:lnTo>
                    <a:lnTo>
                      <a:pt x="3914" y="487"/>
                    </a:lnTo>
                    <a:lnTo>
                      <a:pt x="3922" y="475"/>
                    </a:lnTo>
                    <a:lnTo>
                      <a:pt x="3939" y="453"/>
                    </a:lnTo>
                    <a:lnTo>
                      <a:pt x="3953" y="430"/>
                    </a:lnTo>
                    <a:lnTo>
                      <a:pt x="3975" y="392"/>
                    </a:lnTo>
                    <a:lnTo>
                      <a:pt x="3984" y="377"/>
                    </a:lnTo>
                    <a:lnTo>
                      <a:pt x="4074" y="383"/>
                    </a:lnTo>
                    <a:lnTo>
                      <a:pt x="4071" y="389"/>
                    </a:lnTo>
                    <a:lnTo>
                      <a:pt x="4069" y="403"/>
                    </a:lnTo>
                    <a:lnTo>
                      <a:pt x="4065" y="424"/>
                    </a:lnTo>
                    <a:lnTo>
                      <a:pt x="4065" y="447"/>
                    </a:lnTo>
                    <a:lnTo>
                      <a:pt x="4065" y="459"/>
                    </a:lnTo>
                    <a:lnTo>
                      <a:pt x="4068" y="470"/>
                    </a:lnTo>
                    <a:lnTo>
                      <a:pt x="4071" y="480"/>
                    </a:lnTo>
                    <a:lnTo>
                      <a:pt x="4076" y="489"/>
                    </a:lnTo>
                    <a:lnTo>
                      <a:pt x="4078" y="493"/>
                    </a:lnTo>
                    <a:lnTo>
                      <a:pt x="4082" y="496"/>
                    </a:lnTo>
                    <a:lnTo>
                      <a:pt x="4087" y="499"/>
                    </a:lnTo>
                    <a:lnTo>
                      <a:pt x="4091" y="501"/>
                    </a:lnTo>
                    <a:lnTo>
                      <a:pt x="4096" y="502"/>
                    </a:lnTo>
                    <a:lnTo>
                      <a:pt x="4102" y="503"/>
                    </a:lnTo>
                    <a:lnTo>
                      <a:pt x="4108" y="503"/>
                    </a:lnTo>
                    <a:lnTo>
                      <a:pt x="4115" y="502"/>
                    </a:lnTo>
                    <a:lnTo>
                      <a:pt x="4129" y="500"/>
                    </a:lnTo>
                    <a:lnTo>
                      <a:pt x="4141" y="495"/>
                    </a:lnTo>
                    <a:lnTo>
                      <a:pt x="4152" y="490"/>
                    </a:lnTo>
                    <a:lnTo>
                      <a:pt x="4162" y="485"/>
                    </a:lnTo>
                    <a:lnTo>
                      <a:pt x="4179" y="472"/>
                    </a:lnTo>
                    <a:lnTo>
                      <a:pt x="4194" y="457"/>
                    </a:lnTo>
                    <a:lnTo>
                      <a:pt x="4200" y="451"/>
                    </a:lnTo>
                    <a:lnTo>
                      <a:pt x="4207" y="445"/>
                    </a:lnTo>
                    <a:lnTo>
                      <a:pt x="4214" y="440"/>
                    </a:lnTo>
                    <a:lnTo>
                      <a:pt x="4223" y="435"/>
                    </a:lnTo>
                    <a:lnTo>
                      <a:pt x="4230" y="431"/>
                    </a:lnTo>
                    <a:lnTo>
                      <a:pt x="4239" y="430"/>
                    </a:lnTo>
                    <a:lnTo>
                      <a:pt x="4249" y="429"/>
                    </a:lnTo>
                    <a:lnTo>
                      <a:pt x="4259" y="430"/>
                    </a:lnTo>
                    <a:lnTo>
                      <a:pt x="4270" y="434"/>
                    </a:lnTo>
                    <a:lnTo>
                      <a:pt x="4280" y="436"/>
                    </a:lnTo>
                    <a:lnTo>
                      <a:pt x="4288" y="441"/>
                    </a:lnTo>
                    <a:lnTo>
                      <a:pt x="4295" y="445"/>
                    </a:lnTo>
                    <a:lnTo>
                      <a:pt x="4301" y="450"/>
                    </a:lnTo>
                    <a:lnTo>
                      <a:pt x="4307" y="456"/>
                    </a:lnTo>
                    <a:lnTo>
                      <a:pt x="4310" y="462"/>
                    </a:lnTo>
                    <a:lnTo>
                      <a:pt x="4315" y="468"/>
                    </a:lnTo>
                    <a:lnTo>
                      <a:pt x="4317" y="475"/>
                    </a:lnTo>
                    <a:lnTo>
                      <a:pt x="4320" y="482"/>
                    </a:lnTo>
                    <a:lnTo>
                      <a:pt x="4322" y="490"/>
                    </a:lnTo>
                    <a:lnTo>
                      <a:pt x="4323" y="498"/>
                    </a:lnTo>
                    <a:lnTo>
                      <a:pt x="4325" y="515"/>
                    </a:lnTo>
                    <a:lnTo>
                      <a:pt x="4325" y="533"/>
                    </a:lnTo>
                    <a:lnTo>
                      <a:pt x="4326" y="543"/>
                    </a:lnTo>
                    <a:lnTo>
                      <a:pt x="4327" y="552"/>
                    </a:lnTo>
                    <a:lnTo>
                      <a:pt x="4329" y="563"/>
                    </a:lnTo>
                    <a:lnTo>
                      <a:pt x="4333" y="573"/>
                    </a:lnTo>
                    <a:lnTo>
                      <a:pt x="4341" y="596"/>
                    </a:lnTo>
                    <a:lnTo>
                      <a:pt x="4352" y="617"/>
                    </a:lnTo>
                    <a:lnTo>
                      <a:pt x="4364" y="635"/>
                    </a:lnTo>
                    <a:lnTo>
                      <a:pt x="4376" y="650"/>
                    </a:lnTo>
                    <a:lnTo>
                      <a:pt x="4381" y="656"/>
                    </a:lnTo>
                    <a:lnTo>
                      <a:pt x="4387" y="661"/>
                    </a:lnTo>
                    <a:lnTo>
                      <a:pt x="4392" y="663"/>
                    </a:lnTo>
                    <a:lnTo>
                      <a:pt x="4397" y="664"/>
                    </a:lnTo>
                    <a:lnTo>
                      <a:pt x="4402" y="663"/>
                    </a:lnTo>
                    <a:lnTo>
                      <a:pt x="4407" y="662"/>
                    </a:lnTo>
                    <a:lnTo>
                      <a:pt x="4415" y="659"/>
                    </a:lnTo>
                    <a:lnTo>
                      <a:pt x="4422" y="655"/>
                    </a:lnTo>
                    <a:lnTo>
                      <a:pt x="4437" y="646"/>
                    </a:lnTo>
                    <a:lnTo>
                      <a:pt x="4456" y="635"/>
                    </a:lnTo>
                    <a:lnTo>
                      <a:pt x="4475" y="623"/>
                    </a:lnTo>
                    <a:lnTo>
                      <a:pt x="4496" y="614"/>
                    </a:lnTo>
                    <a:lnTo>
                      <a:pt x="4507" y="610"/>
                    </a:lnTo>
                    <a:lnTo>
                      <a:pt x="4519" y="608"/>
                    </a:lnTo>
                    <a:lnTo>
                      <a:pt x="4529" y="605"/>
                    </a:lnTo>
                    <a:lnTo>
                      <a:pt x="4541" y="604"/>
                    </a:lnTo>
                    <a:lnTo>
                      <a:pt x="4552" y="605"/>
                    </a:lnTo>
                    <a:lnTo>
                      <a:pt x="4563" y="609"/>
                    </a:lnTo>
                    <a:lnTo>
                      <a:pt x="4572" y="614"/>
                    </a:lnTo>
                    <a:lnTo>
                      <a:pt x="4582" y="620"/>
                    </a:lnTo>
                    <a:lnTo>
                      <a:pt x="4601" y="635"/>
                    </a:lnTo>
                    <a:lnTo>
                      <a:pt x="4619" y="653"/>
                    </a:lnTo>
                    <a:lnTo>
                      <a:pt x="4629" y="661"/>
                    </a:lnTo>
                    <a:lnTo>
                      <a:pt x="4638" y="670"/>
                    </a:lnTo>
                    <a:lnTo>
                      <a:pt x="4649" y="679"/>
                    </a:lnTo>
                    <a:lnTo>
                      <a:pt x="4661" y="686"/>
                    </a:lnTo>
                    <a:lnTo>
                      <a:pt x="4673" y="692"/>
                    </a:lnTo>
                    <a:lnTo>
                      <a:pt x="4686" y="696"/>
                    </a:lnTo>
                    <a:lnTo>
                      <a:pt x="4700" y="700"/>
                    </a:lnTo>
                    <a:lnTo>
                      <a:pt x="4715" y="700"/>
                    </a:lnTo>
                    <a:lnTo>
                      <a:pt x="4743" y="700"/>
                    </a:lnTo>
                    <a:lnTo>
                      <a:pt x="4764" y="699"/>
                    </a:lnTo>
                    <a:lnTo>
                      <a:pt x="4773" y="698"/>
                    </a:lnTo>
                    <a:lnTo>
                      <a:pt x="4781" y="696"/>
                    </a:lnTo>
                    <a:lnTo>
                      <a:pt x="4788" y="694"/>
                    </a:lnTo>
                    <a:lnTo>
                      <a:pt x="4794" y="692"/>
                    </a:lnTo>
                    <a:lnTo>
                      <a:pt x="4798" y="688"/>
                    </a:lnTo>
                    <a:lnTo>
                      <a:pt x="4803" y="685"/>
                    </a:lnTo>
                    <a:lnTo>
                      <a:pt x="4808" y="680"/>
                    </a:lnTo>
                    <a:lnTo>
                      <a:pt x="4813" y="675"/>
                    </a:lnTo>
                    <a:lnTo>
                      <a:pt x="4823" y="662"/>
                    </a:lnTo>
                    <a:lnTo>
                      <a:pt x="4835" y="647"/>
                    </a:lnTo>
                    <a:lnTo>
                      <a:pt x="4850" y="627"/>
                    </a:lnTo>
                    <a:lnTo>
                      <a:pt x="4867" y="604"/>
                    </a:lnTo>
                    <a:lnTo>
                      <a:pt x="4885" y="580"/>
                    </a:lnTo>
                    <a:lnTo>
                      <a:pt x="4903" y="554"/>
                    </a:lnTo>
                    <a:lnTo>
                      <a:pt x="4911" y="541"/>
                    </a:lnTo>
                    <a:lnTo>
                      <a:pt x="4918" y="527"/>
                    </a:lnTo>
                    <a:lnTo>
                      <a:pt x="4925" y="514"/>
                    </a:lnTo>
                    <a:lnTo>
                      <a:pt x="4931" y="501"/>
                    </a:lnTo>
                    <a:lnTo>
                      <a:pt x="4936" y="487"/>
                    </a:lnTo>
                    <a:lnTo>
                      <a:pt x="4940" y="474"/>
                    </a:lnTo>
                    <a:lnTo>
                      <a:pt x="4943" y="461"/>
                    </a:lnTo>
                    <a:lnTo>
                      <a:pt x="4943" y="449"/>
                    </a:lnTo>
                    <a:lnTo>
                      <a:pt x="4944" y="425"/>
                    </a:lnTo>
                    <a:lnTo>
                      <a:pt x="4945" y="403"/>
                    </a:lnTo>
                    <a:lnTo>
                      <a:pt x="4948" y="383"/>
                    </a:lnTo>
                    <a:lnTo>
                      <a:pt x="4950" y="364"/>
                    </a:lnTo>
                    <a:lnTo>
                      <a:pt x="4956" y="333"/>
                    </a:lnTo>
                    <a:lnTo>
                      <a:pt x="4961" y="311"/>
                    </a:lnTo>
                    <a:lnTo>
                      <a:pt x="4965" y="300"/>
                    </a:lnTo>
                    <a:lnTo>
                      <a:pt x="4974" y="286"/>
                    </a:lnTo>
                    <a:lnTo>
                      <a:pt x="4984" y="270"/>
                    </a:lnTo>
                    <a:lnTo>
                      <a:pt x="4997" y="254"/>
                    </a:lnTo>
                    <a:lnTo>
                      <a:pt x="5014" y="237"/>
                    </a:lnTo>
                    <a:lnTo>
                      <a:pt x="5033" y="222"/>
                    </a:lnTo>
                    <a:lnTo>
                      <a:pt x="5042" y="215"/>
                    </a:lnTo>
                    <a:lnTo>
                      <a:pt x="5053" y="208"/>
                    </a:lnTo>
                    <a:lnTo>
                      <a:pt x="5064" y="202"/>
                    </a:lnTo>
                    <a:lnTo>
                      <a:pt x="5075" y="197"/>
                    </a:lnTo>
                    <a:lnTo>
                      <a:pt x="5096" y="190"/>
                    </a:lnTo>
                    <a:lnTo>
                      <a:pt x="5112" y="185"/>
                    </a:lnTo>
                    <a:lnTo>
                      <a:pt x="5118" y="184"/>
                    </a:lnTo>
                    <a:lnTo>
                      <a:pt x="5125" y="184"/>
                    </a:lnTo>
                    <a:lnTo>
                      <a:pt x="5131" y="184"/>
                    </a:lnTo>
                    <a:lnTo>
                      <a:pt x="5137" y="185"/>
                    </a:lnTo>
                    <a:lnTo>
                      <a:pt x="5143" y="187"/>
                    </a:lnTo>
                    <a:lnTo>
                      <a:pt x="5149" y="191"/>
                    </a:lnTo>
                    <a:lnTo>
                      <a:pt x="5156" y="196"/>
                    </a:lnTo>
                    <a:lnTo>
                      <a:pt x="5162" y="200"/>
                    </a:lnTo>
                    <a:lnTo>
                      <a:pt x="5177" y="215"/>
                    </a:lnTo>
                    <a:lnTo>
                      <a:pt x="5195" y="232"/>
                    </a:lnTo>
                    <a:lnTo>
                      <a:pt x="5206" y="242"/>
                    </a:lnTo>
                    <a:lnTo>
                      <a:pt x="5220" y="250"/>
                    </a:lnTo>
                    <a:lnTo>
                      <a:pt x="5234" y="257"/>
                    </a:lnTo>
                    <a:lnTo>
                      <a:pt x="5250" y="264"/>
                    </a:lnTo>
                    <a:lnTo>
                      <a:pt x="5266" y="269"/>
                    </a:lnTo>
                    <a:lnTo>
                      <a:pt x="5284" y="274"/>
                    </a:lnTo>
                    <a:lnTo>
                      <a:pt x="5300" y="277"/>
                    </a:lnTo>
                    <a:lnTo>
                      <a:pt x="5317" y="280"/>
                    </a:lnTo>
                    <a:lnTo>
                      <a:pt x="5349" y="283"/>
                    </a:lnTo>
                    <a:lnTo>
                      <a:pt x="5375" y="286"/>
                    </a:lnTo>
                    <a:lnTo>
                      <a:pt x="5393" y="287"/>
                    </a:lnTo>
                    <a:lnTo>
                      <a:pt x="5399" y="287"/>
                    </a:lnTo>
                    <a:lnTo>
                      <a:pt x="5411" y="268"/>
                    </a:lnTo>
                    <a:lnTo>
                      <a:pt x="5440" y="223"/>
                    </a:lnTo>
                    <a:lnTo>
                      <a:pt x="5457" y="197"/>
                    </a:lnTo>
                    <a:lnTo>
                      <a:pt x="5475" y="173"/>
                    </a:lnTo>
                    <a:lnTo>
                      <a:pt x="5484" y="161"/>
                    </a:lnTo>
                    <a:lnTo>
                      <a:pt x="5492" y="152"/>
                    </a:lnTo>
                    <a:lnTo>
                      <a:pt x="5499" y="144"/>
                    </a:lnTo>
                    <a:lnTo>
                      <a:pt x="5508" y="137"/>
                    </a:lnTo>
                    <a:lnTo>
                      <a:pt x="5510" y="134"/>
                    </a:lnTo>
                    <a:lnTo>
                      <a:pt x="5514" y="133"/>
                    </a:lnTo>
                    <a:lnTo>
                      <a:pt x="5518" y="132"/>
                    </a:lnTo>
                    <a:lnTo>
                      <a:pt x="5522" y="132"/>
                    </a:lnTo>
                    <a:lnTo>
                      <a:pt x="5530" y="134"/>
                    </a:lnTo>
                    <a:lnTo>
                      <a:pt x="5538" y="139"/>
                    </a:lnTo>
                    <a:lnTo>
                      <a:pt x="5557" y="153"/>
                    </a:lnTo>
                    <a:lnTo>
                      <a:pt x="5579" y="173"/>
                    </a:lnTo>
                    <a:lnTo>
                      <a:pt x="5589" y="183"/>
                    </a:lnTo>
                    <a:lnTo>
                      <a:pt x="5601" y="193"/>
                    </a:lnTo>
                    <a:lnTo>
                      <a:pt x="5613" y="203"/>
                    </a:lnTo>
                    <a:lnTo>
                      <a:pt x="5626" y="211"/>
                    </a:lnTo>
                    <a:lnTo>
                      <a:pt x="5639" y="218"/>
                    </a:lnTo>
                    <a:lnTo>
                      <a:pt x="5652" y="223"/>
                    </a:lnTo>
                    <a:lnTo>
                      <a:pt x="5659" y="225"/>
                    </a:lnTo>
                    <a:lnTo>
                      <a:pt x="5666" y="226"/>
                    </a:lnTo>
                    <a:lnTo>
                      <a:pt x="5673" y="226"/>
                    </a:lnTo>
                    <a:lnTo>
                      <a:pt x="5681" y="226"/>
                    </a:lnTo>
                    <a:lnTo>
                      <a:pt x="5696" y="224"/>
                    </a:lnTo>
                    <a:lnTo>
                      <a:pt x="5710" y="221"/>
                    </a:lnTo>
                    <a:lnTo>
                      <a:pt x="5726" y="215"/>
                    </a:lnTo>
                    <a:lnTo>
                      <a:pt x="5740" y="208"/>
                    </a:lnTo>
                    <a:lnTo>
                      <a:pt x="5754" y="199"/>
                    </a:lnTo>
                    <a:lnTo>
                      <a:pt x="5768" y="190"/>
                    </a:lnTo>
                    <a:lnTo>
                      <a:pt x="5781" y="180"/>
                    </a:lnTo>
                    <a:lnTo>
                      <a:pt x="5794" y="171"/>
                    </a:lnTo>
                    <a:lnTo>
                      <a:pt x="5833" y="135"/>
                    </a:lnTo>
                    <a:lnTo>
                      <a:pt x="5849" y="119"/>
                    </a:lnTo>
                    <a:lnTo>
                      <a:pt x="5916" y="18"/>
                    </a:lnTo>
                    <a:close/>
                  </a:path>
                </a:pathLst>
              </a:custGeom>
              <a:solidFill>
                <a:srgbClr val="92D050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" name="Freeform 253"/>
              <p:cNvSpPr>
                <a:spLocks/>
              </p:cNvSpPr>
              <p:nvPr/>
            </p:nvSpPr>
            <p:spPr bwMode="auto">
              <a:xfrm>
                <a:off x="1469" y="3166"/>
                <a:ext cx="1202" cy="733"/>
              </a:xfrm>
              <a:custGeom>
                <a:avLst/>
                <a:gdLst>
                  <a:gd name="T0" fmla="*/ 0 w 9058"/>
                  <a:gd name="T1" fmla="*/ 0 h 6896"/>
                  <a:gd name="T2" fmla="*/ 0 w 9058"/>
                  <a:gd name="T3" fmla="*/ 0 h 6896"/>
                  <a:gd name="T4" fmla="*/ 0 w 9058"/>
                  <a:gd name="T5" fmla="*/ 0 h 6896"/>
                  <a:gd name="T6" fmla="*/ 0 w 9058"/>
                  <a:gd name="T7" fmla="*/ 0 h 6896"/>
                  <a:gd name="T8" fmla="*/ 0 w 9058"/>
                  <a:gd name="T9" fmla="*/ 0 h 6896"/>
                  <a:gd name="T10" fmla="*/ 0 w 9058"/>
                  <a:gd name="T11" fmla="*/ 0 h 6896"/>
                  <a:gd name="T12" fmla="*/ 0 w 9058"/>
                  <a:gd name="T13" fmla="*/ 0 h 6896"/>
                  <a:gd name="T14" fmla="*/ 0 w 9058"/>
                  <a:gd name="T15" fmla="*/ 0 h 6896"/>
                  <a:gd name="T16" fmla="*/ 0 w 9058"/>
                  <a:gd name="T17" fmla="*/ 0 h 6896"/>
                  <a:gd name="T18" fmla="*/ 0 w 9058"/>
                  <a:gd name="T19" fmla="*/ 0 h 6896"/>
                  <a:gd name="T20" fmla="*/ 0 w 9058"/>
                  <a:gd name="T21" fmla="*/ 0 h 6896"/>
                  <a:gd name="T22" fmla="*/ 0 w 9058"/>
                  <a:gd name="T23" fmla="*/ 0 h 6896"/>
                  <a:gd name="T24" fmla="*/ 0 w 9058"/>
                  <a:gd name="T25" fmla="*/ 0 h 6896"/>
                  <a:gd name="T26" fmla="*/ 0 w 9058"/>
                  <a:gd name="T27" fmla="*/ 0 h 6896"/>
                  <a:gd name="T28" fmla="*/ 0 w 9058"/>
                  <a:gd name="T29" fmla="*/ 0 h 6896"/>
                  <a:gd name="T30" fmla="*/ 0 w 9058"/>
                  <a:gd name="T31" fmla="*/ 0 h 6896"/>
                  <a:gd name="T32" fmla="*/ 0 w 9058"/>
                  <a:gd name="T33" fmla="*/ 0 h 6896"/>
                  <a:gd name="T34" fmla="*/ 0 w 9058"/>
                  <a:gd name="T35" fmla="*/ 0 h 6896"/>
                  <a:gd name="T36" fmla="*/ 0 w 9058"/>
                  <a:gd name="T37" fmla="*/ 0 h 6896"/>
                  <a:gd name="T38" fmla="*/ 0 w 9058"/>
                  <a:gd name="T39" fmla="*/ 0 h 6896"/>
                  <a:gd name="T40" fmla="*/ 0 w 9058"/>
                  <a:gd name="T41" fmla="*/ 0 h 6896"/>
                  <a:gd name="T42" fmla="*/ 0 w 9058"/>
                  <a:gd name="T43" fmla="*/ 0 h 6896"/>
                  <a:gd name="T44" fmla="*/ 0 w 9058"/>
                  <a:gd name="T45" fmla="*/ 0 h 6896"/>
                  <a:gd name="T46" fmla="*/ 0 w 9058"/>
                  <a:gd name="T47" fmla="*/ 0 h 6896"/>
                  <a:gd name="T48" fmla="*/ 0 w 9058"/>
                  <a:gd name="T49" fmla="*/ 0 h 6896"/>
                  <a:gd name="T50" fmla="*/ 0 w 9058"/>
                  <a:gd name="T51" fmla="*/ 0 h 6896"/>
                  <a:gd name="T52" fmla="*/ 0 w 9058"/>
                  <a:gd name="T53" fmla="*/ 0 h 6896"/>
                  <a:gd name="T54" fmla="*/ 0 w 9058"/>
                  <a:gd name="T55" fmla="*/ 0 h 6896"/>
                  <a:gd name="T56" fmla="*/ 0 w 9058"/>
                  <a:gd name="T57" fmla="*/ 0 h 6896"/>
                  <a:gd name="T58" fmla="*/ 0 w 9058"/>
                  <a:gd name="T59" fmla="*/ 0 h 6896"/>
                  <a:gd name="T60" fmla="*/ 0 w 9058"/>
                  <a:gd name="T61" fmla="*/ 0 h 6896"/>
                  <a:gd name="T62" fmla="*/ 0 w 9058"/>
                  <a:gd name="T63" fmla="*/ 0 h 6896"/>
                  <a:gd name="T64" fmla="*/ 0 w 9058"/>
                  <a:gd name="T65" fmla="*/ 0 h 6896"/>
                  <a:gd name="T66" fmla="*/ 0 w 9058"/>
                  <a:gd name="T67" fmla="*/ 0 h 6896"/>
                  <a:gd name="T68" fmla="*/ 0 w 9058"/>
                  <a:gd name="T69" fmla="*/ 0 h 6896"/>
                  <a:gd name="T70" fmla="*/ 0 w 9058"/>
                  <a:gd name="T71" fmla="*/ 0 h 6896"/>
                  <a:gd name="T72" fmla="*/ 0 w 9058"/>
                  <a:gd name="T73" fmla="*/ 0 h 6896"/>
                  <a:gd name="T74" fmla="*/ 0 w 9058"/>
                  <a:gd name="T75" fmla="*/ 0 h 6896"/>
                  <a:gd name="T76" fmla="*/ 0 w 9058"/>
                  <a:gd name="T77" fmla="*/ 0 h 6896"/>
                  <a:gd name="T78" fmla="*/ 0 w 9058"/>
                  <a:gd name="T79" fmla="*/ 0 h 6896"/>
                  <a:gd name="T80" fmla="*/ 0 w 9058"/>
                  <a:gd name="T81" fmla="*/ 0 h 6896"/>
                  <a:gd name="T82" fmla="*/ 0 w 9058"/>
                  <a:gd name="T83" fmla="*/ 0 h 6896"/>
                  <a:gd name="T84" fmla="*/ 0 w 9058"/>
                  <a:gd name="T85" fmla="*/ 0 h 6896"/>
                  <a:gd name="T86" fmla="*/ 0 w 9058"/>
                  <a:gd name="T87" fmla="*/ 0 h 6896"/>
                  <a:gd name="T88" fmla="*/ 0 w 9058"/>
                  <a:gd name="T89" fmla="*/ 0 h 6896"/>
                  <a:gd name="T90" fmla="*/ 0 w 9058"/>
                  <a:gd name="T91" fmla="*/ 0 h 6896"/>
                  <a:gd name="T92" fmla="*/ 0 w 9058"/>
                  <a:gd name="T93" fmla="*/ 0 h 6896"/>
                  <a:gd name="T94" fmla="*/ 0 w 9058"/>
                  <a:gd name="T95" fmla="*/ 0 h 6896"/>
                  <a:gd name="T96" fmla="*/ 0 w 9058"/>
                  <a:gd name="T97" fmla="*/ 0 h 6896"/>
                  <a:gd name="T98" fmla="*/ 0 w 9058"/>
                  <a:gd name="T99" fmla="*/ 0 h 6896"/>
                  <a:gd name="T100" fmla="*/ 0 w 9058"/>
                  <a:gd name="T101" fmla="*/ 0 h 6896"/>
                  <a:gd name="T102" fmla="*/ 0 w 9058"/>
                  <a:gd name="T103" fmla="*/ 0 h 6896"/>
                  <a:gd name="T104" fmla="*/ 0 w 9058"/>
                  <a:gd name="T105" fmla="*/ 0 h 6896"/>
                  <a:gd name="T106" fmla="*/ 0 w 9058"/>
                  <a:gd name="T107" fmla="*/ 0 h 6896"/>
                  <a:gd name="T108" fmla="*/ 0 w 9058"/>
                  <a:gd name="T109" fmla="*/ 0 h 6896"/>
                  <a:gd name="T110" fmla="*/ 0 w 9058"/>
                  <a:gd name="T111" fmla="*/ 0 h 6896"/>
                  <a:gd name="T112" fmla="*/ 0 w 9058"/>
                  <a:gd name="T113" fmla="*/ 0 h 6896"/>
                  <a:gd name="T114" fmla="*/ 0 w 9058"/>
                  <a:gd name="T115" fmla="*/ 0 h 6896"/>
                  <a:gd name="T116" fmla="*/ 0 w 9058"/>
                  <a:gd name="T117" fmla="*/ 0 h 6896"/>
                  <a:gd name="T118" fmla="*/ 0 w 9058"/>
                  <a:gd name="T119" fmla="*/ 0 h 6896"/>
                  <a:gd name="T120" fmla="*/ 0 w 9058"/>
                  <a:gd name="T121" fmla="*/ 0 h 689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9058"/>
                  <a:gd name="T184" fmla="*/ 0 h 6896"/>
                  <a:gd name="T185" fmla="*/ 9058 w 9058"/>
                  <a:gd name="T186" fmla="*/ 6896 h 689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9058" h="6896">
                    <a:moveTo>
                      <a:pt x="8073" y="736"/>
                    </a:moveTo>
                    <a:lnTo>
                      <a:pt x="8073" y="769"/>
                    </a:lnTo>
                    <a:lnTo>
                      <a:pt x="8072" y="805"/>
                    </a:lnTo>
                    <a:lnTo>
                      <a:pt x="8070" y="843"/>
                    </a:lnTo>
                    <a:lnTo>
                      <a:pt x="8068" y="882"/>
                    </a:lnTo>
                    <a:lnTo>
                      <a:pt x="8066" y="920"/>
                    </a:lnTo>
                    <a:lnTo>
                      <a:pt x="8065" y="955"/>
                    </a:lnTo>
                    <a:lnTo>
                      <a:pt x="8063" y="985"/>
                    </a:lnTo>
                    <a:lnTo>
                      <a:pt x="8063" y="1010"/>
                    </a:lnTo>
                    <a:lnTo>
                      <a:pt x="8063" y="1026"/>
                    </a:lnTo>
                    <a:lnTo>
                      <a:pt x="8066" y="1045"/>
                    </a:lnTo>
                    <a:lnTo>
                      <a:pt x="8069" y="1063"/>
                    </a:lnTo>
                    <a:lnTo>
                      <a:pt x="8074" y="1085"/>
                    </a:lnTo>
                    <a:lnTo>
                      <a:pt x="8086" y="1132"/>
                    </a:lnTo>
                    <a:lnTo>
                      <a:pt x="8101" y="1182"/>
                    </a:lnTo>
                    <a:lnTo>
                      <a:pt x="8119" y="1233"/>
                    </a:lnTo>
                    <a:lnTo>
                      <a:pt x="8137" y="1284"/>
                    </a:lnTo>
                    <a:lnTo>
                      <a:pt x="8157" y="1333"/>
                    </a:lnTo>
                    <a:lnTo>
                      <a:pt x="8175" y="1377"/>
                    </a:lnTo>
                    <a:lnTo>
                      <a:pt x="8184" y="1398"/>
                    </a:lnTo>
                    <a:lnTo>
                      <a:pt x="8195" y="1417"/>
                    </a:lnTo>
                    <a:lnTo>
                      <a:pt x="8207" y="1436"/>
                    </a:lnTo>
                    <a:lnTo>
                      <a:pt x="8217" y="1455"/>
                    </a:lnTo>
                    <a:lnTo>
                      <a:pt x="8229" y="1472"/>
                    </a:lnTo>
                    <a:lnTo>
                      <a:pt x="8242" y="1487"/>
                    </a:lnTo>
                    <a:lnTo>
                      <a:pt x="8254" y="1503"/>
                    </a:lnTo>
                    <a:lnTo>
                      <a:pt x="8265" y="1516"/>
                    </a:lnTo>
                    <a:lnTo>
                      <a:pt x="8286" y="1538"/>
                    </a:lnTo>
                    <a:lnTo>
                      <a:pt x="8304" y="1555"/>
                    </a:lnTo>
                    <a:lnTo>
                      <a:pt x="8314" y="1565"/>
                    </a:lnTo>
                    <a:lnTo>
                      <a:pt x="8319" y="1569"/>
                    </a:lnTo>
                    <a:lnTo>
                      <a:pt x="8496" y="1586"/>
                    </a:lnTo>
                    <a:lnTo>
                      <a:pt x="8502" y="1599"/>
                    </a:lnTo>
                    <a:lnTo>
                      <a:pt x="8517" y="1632"/>
                    </a:lnTo>
                    <a:lnTo>
                      <a:pt x="8539" y="1679"/>
                    </a:lnTo>
                    <a:lnTo>
                      <a:pt x="8563" y="1736"/>
                    </a:lnTo>
                    <a:lnTo>
                      <a:pt x="8575" y="1765"/>
                    </a:lnTo>
                    <a:lnTo>
                      <a:pt x="8586" y="1794"/>
                    </a:lnTo>
                    <a:lnTo>
                      <a:pt x="8595" y="1822"/>
                    </a:lnTo>
                    <a:lnTo>
                      <a:pt x="8603" y="1848"/>
                    </a:lnTo>
                    <a:lnTo>
                      <a:pt x="8608" y="1873"/>
                    </a:lnTo>
                    <a:lnTo>
                      <a:pt x="8612" y="1893"/>
                    </a:lnTo>
                    <a:lnTo>
                      <a:pt x="8612" y="1902"/>
                    </a:lnTo>
                    <a:lnTo>
                      <a:pt x="8612" y="1910"/>
                    </a:lnTo>
                    <a:lnTo>
                      <a:pt x="8609" y="1916"/>
                    </a:lnTo>
                    <a:lnTo>
                      <a:pt x="8607" y="1922"/>
                    </a:lnTo>
                    <a:lnTo>
                      <a:pt x="8589" y="1945"/>
                    </a:lnTo>
                    <a:lnTo>
                      <a:pt x="8564" y="1980"/>
                    </a:lnTo>
                    <a:lnTo>
                      <a:pt x="8533" y="2022"/>
                    </a:lnTo>
                    <a:lnTo>
                      <a:pt x="8502" y="2067"/>
                    </a:lnTo>
                    <a:lnTo>
                      <a:pt x="8486" y="2091"/>
                    </a:lnTo>
                    <a:lnTo>
                      <a:pt x="8471" y="2114"/>
                    </a:lnTo>
                    <a:lnTo>
                      <a:pt x="8459" y="2136"/>
                    </a:lnTo>
                    <a:lnTo>
                      <a:pt x="8447" y="2157"/>
                    </a:lnTo>
                    <a:lnTo>
                      <a:pt x="8439" y="2177"/>
                    </a:lnTo>
                    <a:lnTo>
                      <a:pt x="8433" y="2196"/>
                    </a:lnTo>
                    <a:lnTo>
                      <a:pt x="8430" y="2205"/>
                    </a:lnTo>
                    <a:lnTo>
                      <a:pt x="8430" y="2212"/>
                    </a:lnTo>
                    <a:lnTo>
                      <a:pt x="8430" y="2219"/>
                    </a:lnTo>
                    <a:lnTo>
                      <a:pt x="8432" y="2225"/>
                    </a:lnTo>
                    <a:lnTo>
                      <a:pt x="8433" y="2232"/>
                    </a:lnTo>
                    <a:lnTo>
                      <a:pt x="8438" y="2239"/>
                    </a:lnTo>
                    <a:lnTo>
                      <a:pt x="8442" y="2247"/>
                    </a:lnTo>
                    <a:lnTo>
                      <a:pt x="8448" y="2257"/>
                    </a:lnTo>
                    <a:lnTo>
                      <a:pt x="8465" y="2277"/>
                    </a:lnTo>
                    <a:lnTo>
                      <a:pt x="8485" y="2301"/>
                    </a:lnTo>
                    <a:lnTo>
                      <a:pt x="8535" y="2353"/>
                    </a:lnTo>
                    <a:lnTo>
                      <a:pt x="8589" y="2407"/>
                    </a:lnTo>
                    <a:lnTo>
                      <a:pt x="8644" y="2462"/>
                    </a:lnTo>
                    <a:lnTo>
                      <a:pt x="8690" y="2511"/>
                    </a:lnTo>
                    <a:lnTo>
                      <a:pt x="8709" y="2533"/>
                    </a:lnTo>
                    <a:lnTo>
                      <a:pt x="8723" y="2550"/>
                    </a:lnTo>
                    <a:lnTo>
                      <a:pt x="8728" y="2559"/>
                    </a:lnTo>
                    <a:lnTo>
                      <a:pt x="8731" y="2566"/>
                    </a:lnTo>
                    <a:lnTo>
                      <a:pt x="8735" y="2572"/>
                    </a:lnTo>
                    <a:lnTo>
                      <a:pt x="8735" y="2578"/>
                    </a:lnTo>
                    <a:lnTo>
                      <a:pt x="8734" y="2587"/>
                    </a:lnTo>
                    <a:lnTo>
                      <a:pt x="8730" y="2599"/>
                    </a:lnTo>
                    <a:lnTo>
                      <a:pt x="8723" y="2613"/>
                    </a:lnTo>
                    <a:lnTo>
                      <a:pt x="8715" y="2627"/>
                    </a:lnTo>
                    <a:lnTo>
                      <a:pt x="8695" y="2659"/>
                    </a:lnTo>
                    <a:lnTo>
                      <a:pt x="8671" y="2691"/>
                    </a:lnTo>
                    <a:lnTo>
                      <a:pt x="8647" y="2721"/>
                    </a:lnTo>
                    <a:lnTo>
                      <a:pt x="8627" y="2746"/>
                    </a:lnTo>
                    <a:lnTo>
                      <a:pt x="8613" y="2762"/>
                    </a:lnTo>
                    <a:lnTo>
                      <a:pt x="8607" y="2769"/>
                    </a:lnTo>
                    <a:lnTo>
                      <a:pt x="8608" y="2780"/>
                    </a:lnTo>
                    <a:lnTo>
                      <a:pt x="8609" y="2807"/>
                    </a:lnTo>
                    <a:lnTo>
                      <a:pt x="8613" y="2849"/>
                    </a:lnTo>
                    <a:lnTo>
                      <a:pt x="8618" y="2897"/>
                    </a:lnTo>
                    <a:lnTo>
                      <a:pt x="8622" y="2948"/>
                    </a:lnTo>
                    <a:lnTo>
                      <a:pt x="8627" y="2999"/>
                    </a:lnTo>
                    <a:lnTo>
                      <a:pt x="8633" y="3042"/>
                    </a:lnTo>
                    <a:lnTo>
                      <a:pt x="8639" y="3072"/>
                    </a:lnTo>
                    <a:lnTo>
                      <a:pt x="8641" y="3087"/>
                    </a:lnTo>
                    <a:lnTo>
                      <a:pt x="8644" y="3101"/>
                    </a:lnTo>
                    <a:lnTo>
                      <a:pt x="8645" y="3117"/>
                    </a:lnTo>
                    <a:lnTo>
                      <a:pt x="8646" y="3135"/>
                    </a:lnTo>
                    <a:lnTo>
                      <a:pt x="8647" y="3174"/>
                    </a:lnTo>
                    <a:lnTo>
                      <a:pt x="8650" y="3214"/>
                    </a:lnTo>
                    <a:lnTo>
                      <a:pt x="8651" y="3255"/>
                    </a:lnTo>
                    <a:lnTo>
                      <a:pt x="8654" y="3291"/>
                    </a:lnTo>
                    <a:lnTo>
                      <a:pt x="8658" y="3308"/>
                    </a:lnTo>
                    <a:lnTo>
                      <a:pt x="8661" y="3322"/>
                    </a:lnTo>
                    <a:lnTo>
                      <a:pt x="8666" y="3334"/>
                    </a:lnTo>
                    <a:lnTo>
                      <a:pt x="8671" y="3345"/>
                    </a:lnTo>
                    <a:lnTo>
                      <a:pt x="8685" y="3366"/>
                    </a:lnTo>
                    <a:lnTo>
                      <a:pt x="8703" y="3391"/>
                    </a:lnTo>
                    <a:lnTo>
                      <a:pt x="8723" y="3420"/>
                    </a:lnTo>
                    <a:lnTo>
                      <a:pt x="8745" y="3451"/>
                    </a:lnTo>
                    <a:lnTo>
                      <a:pt x="8768" y="3482"/>
                    </a:lnTo>
                    <a:lnTo>
                      <a:pt x="8790" y="3514"/>
                    </a:lnTo>
                    <a:lnTo>
                      <a:pt x="8812" y="3542"/>
                    </a:lnTo>
                    <a:lnTo>
                      <a:pt x="8831" y="3568"/>
                    </a:lnTo>
                    <a:lnTo>
                      <a:pt x="8840" y="3581"/>
                    </a:lnTo>
                    <a:lnTo>
                      <a:pt x="8847" y="3597"/>
                    </a:lnTo>
                    <a:lnTo>
                      <a:pt x="8854" y="3613"/>
                    </a:lnTo>
                    <a:lnTo>
                      <a:pt x="8862" y="3631"/>
                    </a:lnTo>
                    <a:lnTo>
                      <a:pt x="8872" y="3668"/>
                    </a:lnTo>
                    <a:lnTo>
                      <a:pt x="8880" y="3705"/>
                    </a:lnTo>
                    <a:lnTo>
                      <a:pt x="8888" y="3739"/>
                    </a:lnTo>
                    <a:lnTo>
                      <a:pt x="8892" y="3766"/>
                    </a:lnTo>
                    <a:lnTo>
                      <a:pt x="8895" y="3786"/>
                    </a:lnTo>
                    <a:lnTo>
                      <a:pt x="8895" y="3792"/>
                    </a:lnTo>
                    <a:lnTo>
                      <a:pt x="8903" y="3800"/>
                    </a:lnTo>
                    <a:lnTo>
                      <a:pt x="8924" y="3823"/>
                    </a:lnTo>
                    <a:lnTo>
                      <a:pt x="8954" y="3856"/>
                    </a:lnTo>
                    <a:lnTo>
                      <a:pt x="8987" y="3895"/>
                    </a:lnTo>
                    <a:lnTo>
                      <a:pt x="9004" y="3915"/>
                    </a:lnTo>
                    <a:lnTo>
                      <a:pt x="9019" y="3935"/>
                    </a:lnTo>
                    <a:lnTo>
                      <a:pt x="9032" y="3955"/>
                    </a:lnTo>
                    <a:lnTo>
                      <a:pt x="9044" y="3974"/>
                    </a:lnTo>
                    <a:lnTo>
                      <a:pt x="9049" y="3984"/>
                    </a:lnTo>
                    <a:lnTo>
                      <a:pt x="9052" y="3992"/>
                    </a:lnTo>
                    <a:lnTo>
                      <a:pt x="9056" y="4000"/>
                    </a:lnTo>
                    <a:lnTo>
                      <a:pt x="9057" y="4009"/>
                    </a:lnTo>
                    <a:lnTo>
                      <a:pt x="9058" y="4016"/>
                    </a:lnTo>
                    <a:lnTo>
                      <a:pt x="9058" y="4022"/>
                    </a:lnTo>
                    <a:lnTo>
                      <a:pt x="9057" y="4028"/>
                    </a:lnTo>
                    <a:lnTo>
                      <a:pt x="9055" y="4032"/>
                    </a:lnTo>
                    <a:lnTo>
                      <a:pt x="9051" y="4037"/>
                    </a:lnTo>
                    <a:lnTo>
                      <a:pt x="9047" y="4042"/>
                    </a:lnTo>
                    <a:lnTo>
                      <a:pt x="9042" y="4045"/>
                    </a:lnTo>
                    <a:lnTo>
                      <a:pt x="9036" y="4050"/>
                    </a:lnTo>
                    <a:lnTo>
                      <a:pt x="9021" y="4057"/>
                    </a:lnTo>
                    <a:lnTo>
                      <a:pt x="9005" y="4066"/>
                    </a:lnTo>
                    <a:lnTo>
                      <a:pt x="8986" y="4073"/>
                    </a:lnTo>
                    <a:lnTo>
                      <a:pt x="8965" y="4079"/>
                    </a:lnTo>
                    <a:lnTo>
                      <a:pt x="8941" y="4085"/>
                    </a:lnTo>
                    <a:lnTo>
                      <a:pt x="8917" y="4090"/>
                    </a:lnTo>
                    <a:lnTo>
                      <a:pt x="8892" y="4095"/>
                    </a:lnTo>
                    <a:lnTo>
                      <a:pt x="8866" y="4100"/>
                    </a:lnTo>
                    <a:lnTo>
                      <a:pt x="8840" y="4103"/>
                    </a:lnTo>
                    <a:lnTo>
                      <a:pt x="8814" y="4107"/>
                    </a:lnTo>
                    <a:lnTo>
                      <a:pt x="8789" y="4109"/>
                    </a:lnTo>
                    <a:lnTo>
                      <a:pt x="8764" y="4111"/>
                    </a:lnTo>
                    <a:lnTo>
                      <a:pt x="8741" y="4112"/>
                    </a:lnTo>
                    <a:lnTo>
                      <a:pt x="8719" y="4113"/>
                    </a:lnTo>
                    <a:lnTo>
                      <a:pt x="8709" y="4112"/>
                    </a:lnTo>
                    <a:lnTo>
                      <a:pt x="8698" y="4111"/>
                    </a:lnTo>
                    <a:lnTo>
                      <a:pt x="8686" y="4109"/>
                    </a:lnTo>
                    <a:lnTo>
                      <a:pt x="8676" y="4106"/>
                    </a:lnTo>
                    <a:lnTo>
                      <a:pt x="8653" y="4099"/>
                    </a:lnTo>
                    <a:lnTo>
                      <a:pt x="8631" y="4090"/>
                    </a:lnTo>
                    <a:lnTo>
                      <a:pt x="8607" y="4080"/>
                    </a:lnTo>
                    <a:lnTo>
                      <a:pt x="8583" y="4068"/>
                    </a:lnTo>
                    <a:lnTo>
                      <a:pt x="8561" y="4055"/>
                    </a:lnTo>
                    <a:lnTo>
                      <a:pt x="8537" y="4042"/>
                    </a:lnTo>
                    <a:lnTo>
                      <a:pt x="8513" y="4030"/>
                    </a:lnTo>
                    <a:lnTo>
                      <a:pt x="8491" y="4018"/>
                    </a:lnTo>
                    <a:lnTo>
                      <a:pt x="8468" y="4008"/>
                    </a:lnTo>
                    <a:lnTo>
                      <a:pt x="8447" y="3998"/>
                    </a:lnTo>
                    <a:lnTo>
                      <a:pt x="8426" y="3991"/>
                    </a:lnTo>
                    <a:lnTo>
                      <a:pt x="8406" y="3985"/>
                    </a:lnTo>
                    <a:lnTo>
                      <a:pt x="8395" y="3984"/>
                    </a:lnTo>
                    <a:lnTo>
                      <a:pt x="8385" y="3984"/>
                    </a:lnTo>
                    <a:lnTo>
                      <a:pt x="8376" y="3984"/>
                    </a:lnTo>
                    <a:lnTo>
                      <a:pt x="8367" y="3985"/>
                    </a:lnTo>
                    <a:lnTo>
                      <a:pt x="8326" y="3992"/>
                    </a:lnTo>
                    <a:lnTo>
                      <a:pt x="8279" y="4002"/>
                    </a:lnTo>
                    <a:lnTo>
                      <a:pt x="8229" y="4012"/>
                    </a:lnTo>
                    <a:lnTo>
                      <a:pt x="8179" y="4023"/>
                    </a:lnTo>
                    <a:lnTo>
                      <a:pt x="8134" y="4032"/>
                    </a:lnTo>
                    <a:lnTo>
                      <a:pt x="8096" y="4041"/>
                    </a:lnTo>
                    <a:lnTo>
                      <a:pt x="8072" y="4047"/>
                    </a:lnTo>
                    <a:lnTo>
                      <a:pt x="8063" y="4049"/>
                    </a:lnTo>
                    <a:lnTo>
                      <a:pt x="8065" y="4058"/>
                    </a:lnTo>
                    <a:lnTo>
                      <a:pt x="8067" y="4086"/>
                    </a:lnTo>
                    <a:lnTo>
                      <a:pt x="8068" y="4105"/>
                    </a:lnTo>
                    <a:lnTo>
                      <a:pt x="8068" y="4125"/>
                    </a:lnTo>
                    <a:lnTo>
                      <a:pt x="8068" y="4146"/>
                    </a:lnTo>
                    <a:lnTo>
                      <a:pt x="8067" y="4169"/>
                    </a:lnTo>
                    <a:lnTo>
                      <a:pt x="8065" y="4191"/>
                    </a:lnTo>
                    <a:lnTo>
                      <a:pt x="8061" y="4212"/>
                    </a:lnTo>
                    <a:lnTo>
                      <a:pt x="8056" y="4232"/>
                    </a:lnTo>
                    <a:lnTo>
                      <a:pt x="8049" y="4251"/>
                    </a:lnTo>
                    <a:lnTo>
                      <a:pt x="8046" y="4259"/>
                    </a:lnTo>
                    <a:lnTo>
                      <a:pt x="8041" y="4267"/>
                    </a:lnTo>
                    <a:lnTo>
                      <a:pt x="8035" y="4273"/>
                    </a:lnTo>
                    <a:lnTo>
                      <a:pt x="8029" y="4279"/>
                    </a:lnTo>
                    <a:lnTo>
                      <a:pt x="8023" y="4282"/>
                    </a:lnTo>
                    <a:lnTo>
                      <a:pt x="8016" y="4286"/>
                    </a:lnTo>
                    <a:lnTo>
                      <a:pt x="8008" y="4288"/>
                    </a:lnTo>
                    <a:lnTo>
                      <a:pt x="7999" y="4288"/>
                    </a:lnTo>
                    <a:lnTo>
                      <a:pt x="7990" y="4288"/>
                    </a:lnTo>
                    <a:lnTo>
                      <a:pt x="7982" y="4287"/>
                    </a:lnTo>
                    <a:lnTo>
                      <a:pt x="7972" y="4285"/>
                    </a:lnTo>
                    <a:lnTo>
                      <a:pt x="7964" y="4281"/>
                    </a:lnTo>
                    <a:lnTo>
                      <a:pt x="7946" y="4274"/>
                    </a:lnTo>
                    <a:lnTo>
                      <a:pt x="7930" y="4263"/>
                    </a:lnTo>
                    <a:lnTo>
                      <a:pt x="7912" y="4251"/>
                    </a:lnTo>
                    <a:lnTo>
                      <a:pt x="7895" y="4237"/>
                    </a:lnTo>
                    <a:lnTo>
                      <a:pt x="7879" y="4223"/>
                    </a:lnTo>
                    <a:lnTo>
                      <a:pt x="7861" y="4209"/>
                    </a:lnTo>
                    <a:lnTo>
                      <a:pt x="7844" y="4193"/>
                    </a:lnTo>
                    <a:lnTo>
                      <a:pt x="7826" y="4179"/>
                    </a:lnTo>
                    <a:lnTo>
                      <a:pt x="7808" y="4165"/>
                    </a:lnTo>
                    <a:lnTo>
                      <a:pt x="7790" y="4153"/>
                    </a:lnTo>
                    <a:lnTo>
                      <a:pt x="7771" y="4144"/>
                    </a:lnTo>
                    <a:lnTo>
                      <a:pt x="7752" y="4135"/>
                    </a:lnTo>
                    <a:lnTo>
                      <a:pt x="7741" y="4132"/>
                    </a:lnTo>
                    <a:lnTo>
                      <a:pt x="7732" y="4131"/>
                    </a:lnTo>
                    <a:lnTo>
                      <a:pt x="7721" y="4129"/>
                    </a:lnTo>
                    <a:lnTo>
                      <a:pt x="7712" y="4128"/>
                    </a:lnTo>
                    <a:lnTo>
                      <a:pt x="7665" y="4128"/>
                    </a:lnTo>
                    <a:lnTo>
                      <a:pt x="7617" y="4127"/>
                    </a:lnTo>
                    <a:lnTo>
                      <a:pt x="7566" y="4127"/>
                    </a:lnTo>
                    <a:lnTo>
                      <a:pt x="7517" y="4128"/>
                    </a:lnTo>
                    <a:lnTo>
                      <a:pt x="7495" y="4131"/>
                    </a:lnTo>
                    <a:lnTo>
                      <a:pt x="7474" y="4133"/>
                    </a:lnTo>
                    <a:lnTo>
                      <a:pt x="7455" y="4137"/>
                    </a:lnTo>
                    <a:lnTo>
                      <a:pt x="7439" y="4143"/>
                    </a:lnTo>
                    <a:lnTo>
                      <a:pt x="7432" y="4145"/>
                    </a:lnTo>
                    <a:lnTo>
                      <a:pt x="7425" y="4148"/>
                    </a:lnTo>
                    <a:lnTo>
                      <a:pt x="7420" y="4152"/>
                    </a:lnTo>
                    <a:lnTo>
                      <a:pt x="7416" y="4156"/>
                    </a:lnTo>
                    <a:lnTo>
                      <a:pt x="7412" y="4160"/>
                    </a:lnTo>
                    <a:lnTo>
                      <a:pt x="7410" y="4165"/>
                    </a:lnTo>
                    <a:lnTo>
                      <a:pt x="7407" y="4171"/>
                    </a:lnTo>
                    <a:lnTo>
                      <a:pt x="7407" y="4177"/>
                    </a:lnTo>
                    <a:lnTo>
                      <a:pt x="7406" y="4190"/>
                    </a:lnTo>
                    <a:lnTo>
                      <a:pt x="7405" y="4206"/>
                    </a:lnTo>
                    <a:lnTo>
                      <a:pt x="7401" y="4225"/>
                    </a:lnTo>
                    <a:lnTo>
                      <a:pt x="7397" y="4246"/>
                    </a:lnTo>
                    <a:lnTo>
                      <a:pt x="7387" y="4290"/>
                    </a:lnTo>
                    <a:lnTo>
                      <a:pt x="7375" y="4337"/>
                    </a:lnTo>
                    <a:lnTo>
                      <a:pt x="7363" y="4379"/>
                    </a:lnTo>
                    <a:lnTo>
                      <a:pt x="7353" y="4415"/>
                    </a:lnTo>
                    <a:lnTo>
                      <a:pt x="7346" y="4440"/>
                    </a:lnTo>
                    <a:lnTo>
                      <a:pt x="7343" y="4448"/>
                    </a:lnTo>
                    <a:lnTo>
                      <a:pt x="7342" y="4459"/>
                    </a:lnTo>
                    <a:lnTo>
                      <a:pt x="7339" y="4485"/>
                    </a:lnTo>
                    <a:lnTo>
                      <a:pt x="7335" y="4502"/>
                    </a:lnTo>
                    <a:lnTo>
                      <a:pt x="7329" y="4524"/>
                    </a:lnTo>
                    <a:lnTo>
                      <a:pt x="7323" y="4546"/>
                    </a:lnTo>
                    <a:lnTo>
                      <a:pt x="7315" y="4570"/>
                    </a:lnTo>
                    <a:lnTo>
                      <a:pt x="7305" y="4596"/>
                    </a:lnTo>
                    <a:lnTo>
                      <a:pt x="7294" y="4621"/>
                    </a:lnTo>
                    <a:lnTo>
                      <a:pt x="7286" y="4634"/>
                    </a:lnTo>
                    <a:lnTo>
                      <a:pt x="7279" y="4647"/>
                    </a:lnTo>
                    <a:lnTo>
                      <a:pt x="7271" y="4659"/>
                    </a:lnTo>
                    <a:lnTo>
                      <a:pt x="7262" y="4670"/>
                    </a:lnTo>
                    <a:lnTo>
                      <a:pt x="7253" y="4684"/>
                    </a:lnTo>
                    <a:lnTo>
                      <a:pt x="7243" y="4694"/>
                    </a:lnTo>
                    <a:lnTo>
                      <a:pt x="7232" y="4706"/>
                    </a:lnTo>
                    <a:lnTo>
                      <a:pt x="7220" y="4717"/>
                    </a:lnTo>
                    <a:lnTo>
                      <a:pt x="7208" y="4726"/>
                    </a:lnTo>
                    <a:lnTo>
                      <a:pt x="7195" y="4736"/>
                    </a:lnTo>
                    <a:lnTo>
                      <a:pt x="7181" y="4744"/>
                    </a:lnTo>
                    <a:lnTo>
                      <a:pt x="7167" y="4752"/>
                    </a:lnTo>
                    <a:lnTo>
                      <a:pt x="7110" y="4782"/>
                    </a:lnTo>
                    <a:lnTo>
                      <a:pt x="7059" y="4811"/>
                    </a:lnTo>
                    <a:lnTo>
                      <a:pt x="7015" y="4837"/>
                    </a:lnTo>
                    <a:lnTo>
                      <a:pt x="6979" y="4862"/>
                    </a:lnTo>
                    <a:lnTo>
                      <a:pt x="6950" y="4882"/>
                    </a:lnTo>
                    <a:lnTo>
                      <a:pt x="6929" y="4899"/>
                    </a:lnTo>
                    <a:lnTo>
                      <a:pt x="6916" y="4908"/>
                    </a:lnTo>
                    <a:lnTo>
                      <a:pt x="6911" y="4912"/>
                    </a:lnTo>
                    <a:lnTo>
                      <a:pt x="6906" y="4919"/>
                    </a:lnTo>
                    <a:lnTo>
                      <a:pt x="6893" y="4939"/>
                    </a:lnTo>
                    <a:lnTo>
                      <a:pt x="6876" y="4970"/>
                    </a:lnTo>
                    <a:lnTo>
                      <a:pt x="6855" y="5010"/>
                    </a:lnTo>
                    <a:lnTo>
                      <a:pt x="6845" y="5033"/>
                    </a:lnTo>
                    <a:lnTo>
                      <a:pt x="6834" y="5056"/>
                    </a:lnTo>
                    <a:lnTo>
                      <a:pt x="6825" y="5081"/>
                    </a:lnTo>
                    <a:lnTo>
                      <a:pt x="6816" y="5107"/>
                    </a:lnTo>
                    <a:lnTo>
                      <a:pt x="6809" y="5135"/>
                    </a:lnTo>
                    <a:lnTo>
                      <a:pt x="6804" y="5162"/>
                    </a:lnTo>
                    <a:lnTo>
                      <a:pt x="6801" y="5189"/>
                    </a:lnTo>
                    <a:lnTo>
                      <a:pt x="6799" y="5216"/>
                    </a:lnTo>
                    <a:lnTo>
                      <a:pt x="6799" y="5229"/>
                    </a:lnTo>
                    <a:lnTo>
                      <a:pt x="6796" y="5243"/>
                    </a:lnTo>
                    <a:lnTo>
                      <a:pt x="6793" y="5256"/>
                    </a:lnTo>
                    <a:lnTo>
                      <a:pt x="6789" y="5271"/>
                    </a:lnTo>
                    <a:lnTo>
                      <a:pt x="6783" y="5284"/>
                    </a:lnTo>
                    <a:lnTo>
                      <a:pt x="6777" y="5298"/>
                    </a:lnTo>
                    <a:lnTo>
                      <a:pt x="6770" y="5312"/>
                    </a:lnTo>
                    <a:lnTo>
                      <a:pt x="6762" y="5325"/>
                    </a:lnTo>
                    <a:lnTo>
                      <a:pt x="6743" y="5352"/>
                    </a:lnTo>
                    <a:lnTo>
                      <a:pt x="6723" y="5378"/>
                    </a:lnTo>
                    <a:lnTo>
                      <a:pt x="6701" y="5404"/>
                    </a:lnTo>
                    <a:lnTo>
                      <a:pt x="6679" y="5430"/>
                    </a:lnTo>
                    <a:lnTo>
                      <a:pt x="6635" y="5478"/>
                    </a:lnTo>
                    <a:lnTo>
                      <a:pt x="6596" y="5519"/>
                    </a:lnTo>
                    <a:lnTo>
                      <a:pt x="6581" y="5538"/>
                    </a:lnTo>
                    <a:lnTo>
                      <a:pt x="6569" y="5556"/>
                    </a:lnTo>
                    <a:lnTo>
                      <a:pt x="6565" y="5563"/>
                    </a:lnTo>
                    <a:lnTo>
                      <a:pt x="6562" y="5571"/>
                    </a:lnTo>
                    <a:lnTo>
                      <a:pt x="6559" y="5577"/>
                    </a:lnTo>
                    <a:lnTo>
                      <a:pt x="6559" y="5584"/>
                    </a:lnTo>
                    <a:lnTo>
                      <a:pt x="6559" y="5616"/>
                    </a:lnTo>
                    <a:lnTo>
                      <a:pt x="6559" y="5661"/>
                    </a:lnTo>
                    <a:lnTo>
                      <a:pt x="6559" y="5713"/>
                    </a:lnTo>
                    <a:lnTo>
                      <a:pt x="6559" y="5768"/>
                    </a:lnTo>
                    <a:lnTo>
                      <a:pt x="6559" y="5820"/>
                    </a:lnTo>
                    <a:lnTo>
                      <a:pt x="6559" y="5863"/>
                    </a:lnTo>
                    <a:lnTo>
                      <a:pt x="6559" y="5892"/>
                    </a:lnTo>
                    <a:lnTo>
                      <a:pt x="6559" y="5904"/>
                    </a:lnTo>
                    <a:lnTo>
                      <a:pt x="6562" y="5911"/>
                    </a:lnTo>
                    <a:lnTo>
                      <a:pt x="6569" y="5932"/>
                    </a:lnTo>
                    <a:lnTo>
                      <a:pt x="6579" y="5964"/>
                    </a:lnTo>
                    <a:lnTo>
                      <a:pt x="6591" y="6003"/>
                    </a:lnTo>
                    <a:lnTo>
                      <a:pt x="6603" y="6047"/>
                    </a:lnTo>
                    <a:lnTo>
                      <a:pt x="6613" y="6092"/>
                    </a:lnTo>
                    <a:lnTo>
                      <a:pt x="6617" y="6115"/>
                    </a:lnTo>
                    <a:lnTo>
                      <a:pt x="6621" y="6136"/>
                    </a:lnTo>
                    <a:lnTo>
                      <a:pt x="6622" y="6156"/>
                    </a:lnTo>
                    <a:lnTo>
                      <a:pt x="6623" y="6175"/>
                    </a:lnTo>
                    <a:lnTo>
                      <a:pt x="6623" y="6185"/>
                    </a:lnTo>
                    <a:lnTo>
                      <a:pt x="6626" y="6195"/>
                    </a:lnTo>
                    <a:lnTo>
                      <a:pt x="6628" y="6206"/>
                    </a:lnTo>
                    <a:lnTo>
                      <a:pt x="6632" y="6217"/>
                    </a:lnTo>
                    <a:lnTo>
                      <a:pt x="6642" y="6240"/>
                    </a:lnTo>
                    <a:lnTo>
                      <a:pt x="6655" y="6265"/>
                    </a:lnTo>
                    <a:lnTo>
                      <a:pt x="6672" y="6291"/>
                    </a:lnTo>
                    <a:lnTo>
                      <a:pt x="6688" y="6319"/>
                    </a:lnTo>
                    <a:lnTo>
                      <a:pt x="6707" y="6347"/>
                    </a:lnTo>
                    <a:lnTo>
                      <a:pt x="6727" y="6375"/>
                    </a:lnTo>
                    <a:lnTo>
                      <a:pt x="6746" y="6404"/>
                    </a:lnTo>
                    <a:lnTo>
                      <a:pt x="6765" y="6432"/>
                    </a:lnTo>
                    <a:lnTo>
                      <a:pt x="6783" y="6459"/>
                    </a:lnTo>
                    <a:lnTo>
                      <a:pt x="6799" y="6486"/>
                    </a:lnTo>
                    <a:lnTo>
                      <a:pt x="6812" y="6511"/>
                    </a:lnTo>
                    <a:lnTo>
                      <a:pt x="6822" y="6535"/>
                    </a:lnTo>
                    <a:lnTo>
                      <a:pt x="6826" y="6546"/>
                    </a:lnTo>
                    <a:lnTo>
                      <a:pt x="6829" y="6556"/>
                    </a:lnTo>
                    <a:lnTo>
                      <a:pt x="6831" y="6566"/>
                    </a:lnTo>
                    <a:lnTo>
                      <a:pt x="6831" y="6575"/>
                    </a:lnTo>
                    <a:lnTo>
                      <a:pt x="6831" y="6594"/>
                    </a:lnTo>
                    <a:lnTo>
                      <a:pt x="6827" y="6617"/>
                    </a:lnTo>
                    <a:lnTo>
                      <a:pt x="6821" y="6639"/>
                    </a:lnTo>
                    <a:lnTo>
                      <a:pt x="6815" y="6664"/>
                    </a:lnTo>
                    <a:lnTo>
                      <a:pt x="6806" y="6689"/>
                    </a:lnTo>
                    <a:lnTo>
                      <a:pt x="6796" y="6715"/>
                    </a:lnTo>
                    <a:lnTo>
                      <a:pt x="6784" y="6740"/>
                    </a:lnTo>
                    <a:lnTo>
                      <a:pt x="6771" y="6766"/>
                    </a:lnTo>
                    <a:lnTo>
                      <a:pt x="6757" y="6789"/>
                    </a:lnTo>
                    <a:lnTo>
                      <a:pt x="6742" y="6812"/>
                    </a:lnTo>
                    <a:lnTo>
                      <a:pt x="6726" y="6833"/>
                    </a:lnTo>
                    <a:lnTo>
                      <a:pt x="6710" y="6852"/>
                    </a:lnTo>
                    <a:lnTo>
                      <a:pt x="6701" y="6860"/>
                    </a:lnTo>
                    <a:lnTo>
                      <a:pt x="6692" y="6868"/>
                    </a:lnTo>
                    <a:lnTo>
                      <a:pt x="6684" y="6875"/>
                    </a:lnTo>
                    <a:lnTo>
                      <a:pt x="6675" y="6881"/>
                    </a:lnTo>
                    <a:lnTo>
                      <a:pt x="6666" y="6887"/>
                    </a:lnTo>
                    <a:lnTo>
                      <a:pt x="6658" y="6890"/>
                    </a:lnTo>
                    <a:lnTo>
                      <a:pt x="6648" y="6894"/>
                    </a:lnTo>
                    <a:lnTo>
                      <a:pt x="6639" y="6895"/>
                    </a:lnTo>
                    <a:lnTo>
                      <a:pt x="6629" y="6896"/>
                    </a:lnTo>
                    <a:lnTo>
                      <a:pt x="6619" y="6895"/>
                    </a:lnTo>
                    <a:lnTo>
                      <a:pt x="6607" y="6894"/>
                    </a:lnTo>
                    <a:lnTo>
                      <a:pt x="6594" y="6890"/>
                    </a:lnTo>
                    <a:lnTo>
                      <a:pt x="6581" y="6885"/>
                    </a:lnTo>
                    <a:lnTo>
                      <a:pt x="6566" y="6881"/>
                    </a:lnTo>
                    <a:lnTo>
                      <a:pt x="6551" y="6875"/>
                    </a:lnTo>
                    <a:lnTo>
                      <a:pt x="6534" y="6868"/>
                    </a:lnTo>
                    <a:lnTo>
                      <a:pt x="6501" y="6851"/>
                    </a:lnTo>
                    <a:lnTo>
                      <a:pt x="6466" y="6831"/>
                    </a:lnTo>
                    <a:lnTo>
                      <a:pt x="6430" y="6811"/>
                    </a:lnTo>
                    <a:lnTo>
                      <a:pt x="6394" y="6789"/>
                    </a:lnTo>
                    <a:lnTo>
                      <a:pt x="6321" y="6747"/>
                    </a:lnTo>
                    <a:lnTo>
                      <a:pt x="6254" y="6709"/>
                    </a:lnTo>
                    <a:lnTo>
                      <a:pt x="6225" y="6694"/>
                    </a:lnTo>
                    <a:lnTo>
                      <a:pt x="6199" y="6682"/>
                    </a:lnTo>
                    <a:lnTo>
                      <a:pt x="6187" y="6677"/>
                    </a:lnTo>
                    <a:lnTo>
                      <a:pt x="6177" y="6675"/>
                    </a:lnTo>
                    <a:lnTo>
                      <a:pt x="6167" y="6672"/>
                    </a:lnTo>
                    <a:lnTo>
                      <a:pt x="6159" y="6671"/>
                    </a:lnTo>
                    <a:lnTo>
                      <a:pt x="6152" y="6671"/>
                    </a:lnTo>
                    <a:lnTo>
                      <a:pt x="6145" y="6669"/>
                    </a:lnTo>
                    <a:lnTo>
                      <a:pt x="6139" y="6664"/>
                    </a:lnTo>
                    <a:lnTo>
                      <a:pt x="6134" y="6659"/>
                    </a:lnTo>
                    <a:lnTo>
                      <a:pt x="6129" y="6652"/>
                    </a:lnTo>
                    <a:lnTo>
                      <a:pt x="6125" y="6645"/>
                    </a:lnTo>
                    <a:lnTo>
                      <a:pt x="6121" y="6636"/>
                    </a:lnTo>
                    <a:lnTo>
                      <a:pt x="6118" y="6626"/>
                    </a:lnTo>
                    <a:lnTo>
                      <a:pt x="6113" y="6605"/>
                    </a:lnTo>
                    <a:lnTo>
                      <a:pt x="6109" y="6580"/>
                    </a:lnTo>
                    <a:lnTo>
                      <a:pt x="6106" y="6554"/>
                    </a:lnTo>
                    <a:lnTo>
                      <a:pt x="6105" y="6528"/>
                    </a:lnTo>
                    <a:lnTo>
                      <a:pt x="6106" y="6475"/>
                    </a:lnTo>
                    <a:lnTo>
                      <a:pt x="6107" y="6428"/>
                    </a:lnTo>
                    <a:lnTo>
                      <a:pt x="6109" y="6396"/>
                    </a:lnTo>
                    <a:lnTo>
                      <a:pt x="6112" y="6383"/>
                    </a:lnTo>
                    <a:lnTo>
                      <a:pt x="6105" y="6373"/>
                    </a:lnTo>
                    <a:lnTo>
                      <a:pt x="6087" y="6344"/>
                    </a:lnTo>
                    <a:lnTo>
                      <a:pt x="6074" y="6325"/>
                    </a:lnTo>
                    <a:lnTo>
                      <a:pt x="6058" y="6304"/>
                    </a:lnTo>
                    <a:lnTo>
                      <a:pt x="6042" y="6282"/>
                    </a:lnTo>
                    <a:lnTo>
                      <a:pt x="6023" y="6259"/>
                    </a:lnTo>
                    <a:lnTo>
                      <a:pt x="6003" y="6238"/>
                    </a:lnTo>
                    <a:lnTo>
                      <a:pt x="5981" y="6217"/>
                    </a:lnTo>
                    <a:lnTo>
                      <a:pt x="5971" y="6207"/>
                    </a:lnTo>
                    <a:lnTo>
                      <a:pt x="5959" y="6198"/>
                    </a:lnTo>
                    <a:lnTo>
                      <a:pt x="5947" y="6189"/>
                    </a:lnTo>
                    <a:lnTo>
                      <a:pt x="5935" y="6181"/>
                    </a:lnTo>
                    <a:lnTo>
                      <a:pt x="5923" y="6174"/>
                    </a:lnTo>
                    <a:lnTo>
                      <a:pt x="5912" y="6168"/>
                    </a:lnTo>
                    <a:lnTo>
                      <a:pt x="5900" y="6163"/>
                    </a:lnTo>
                    <a:lnTo>
                      <a:pt x="5888" y="6160"/>
                    </a:lnTo>
                    <a:lnTo>
                      <a:pt x="5875" y="6157"/>
                    </a:lnTo>
                    <a:lnTo>
                      <a:pt x="5863" y="6157"/>
                    </a:lnTo>
                    <a:lnTo>
                      <a:pt x="5851" y="6157"/>
                    </a:lnTo>
                    <a:lnTo>
                      <a:pt x="5839" y="6160"/>
                    </a:lnTo>
                    <a:lnTo>
                      <a:pt x="5765" y="6179"/>
                    </a:lnTo>
                    <a:lnTo>
                      <a:pt x="5727" y="6188"/>
                    </a:lnTo>
                    <a:lnTo>
                      <a:pt x="5713" y="6192"/>
                    </a:lnTo>
                    <a:lnTo>
                      <a:pt x="5711" y="6192"/>
                    </a:lnTo>
                    <a:lnTo>
                      <a:pt x="5708" y="6187"/>
                    </a:lnTo>
                    <a:lnTo>
                      <a:pt x="5697" y="6174"/>
                    </a:lnTo>
                    <a:lnTo>
                      <a:pt x="5681" y="6157"/>
                    </a:lnTo>
                    <a:lnTo>
                      <a:pt x="5659" y="6137"/>
                    </a:lnTo>
                    <a:lnTo>
                      <a:pt x="5646" y="6128"/>
                    </a:lnTo>
                    <a:lnTo>
                      <a:pt x="5633" y="6119"/>
                    </a:lnTo>
                    <a:lnTo>
                      <a:pt x="5619" y="6111"/>
                    </a:lnTo>
                    <a:lnTo>
                      <a:pt x="5604" y="6104"/>
                    </a:lnTo>
                    <a:lnTo>
                      <a:pt x="5587" y="6098"/>
                    </a:lnTo>
                    <a:lnTo>
                      <a:pt x="5570" y="6095"/>
                    </a:lnTo>
                    <a:lnTo>
                      <a:pt x="5562" y="6095"/>
                    </a:lnTo>
                    <a:lnTo>
                      <a:pt x="5553" y="6095"/>
                    </a:lnTo>
                    <a:lnTo>
                      <a:pt x="5544" y="6095"/>
                    </a:lnTo>
                    <a:lnTo>
                      <a:pt x="5535" y="6096"/>
                    </a:lnTo>
                    <a:lnTo>
                      <a:pt x="5525" y="6098"/>
                    </a:lnTo>
                    <a:lnTo>
                      <a:pt x="5516" y="6102"/>
                    </a:lnTo>
                    <a:lnTo>
                      <a:pt x="5504" y="6105"/>
                    </a:lnTo>
                    <a:lnTo>
                      <a:pt x="5494" y="6111"/>
                    </a:lnTo>
                    <a:lnTo>
                      <a:pt x="5467" y="6125"/>
                    </a:lnTo>
                    <a:lnTo>
                      <a:pt x="5441" y="6143"/>
                    </a:lnTo>
                    <a:lnTo>
                      <a:pt x="5412" y="6162"/>
                    </a:lnTo>
                    <a:lnTo>
                      <a:pt x="5382" y="6185"/>
                    </a:lnTo>
                    <a:lnTo>
                      <a:pt x="5351" y="6208"/>
                    </a:lnTo>
                    <a:lnTo>
                      <a:pt x="5321" y="6232"/>
                    </a:lnTo>
                    <a:lnTo>
                      <a:pt x="5260" y="6278"/>
                    </a:lnTo>
                    <a:lnTo>
                      <a:pt x="5205" y="6321"/>
                    </a:lnTo>
                    <a:lnTo>
                      <a:pt x="5178" y="6337"/>
                    </a:lnTo>
                    <a:lnTo>
                      <a:pt x="5156" y="6351"/>
                    </a:lnTo>
                    <a:lnTo>
                      <a:pt x="5145" y="6357"/>
                    </a:lnTo>
                    <a:lnTo>
                      <a:pt x="5136" y="6362"/>
                    </a:lnTo>
                    <a:lnTo>
                      <a:pt x="5128" y="6366"/>
                    </a:lnTo>
                    <a:lnTo>
                      <a:pt x="5119" y="6368"/>
                    </a:lnTo>
                    <a:lnTo>
                      <a:pt x="5112" y="6368"/>
                    </a:lnTo>
                    <a:lnTo>
                      <a:pt x="5105" y="6368"/>
                    </a:lnTo>
                    <a:lnTo>
                      <a:pt x="5098" y="6367"/>
                    </a:lnTo>
                    <a:lnTo>
                      <a:pt x="5091" y="6366"/>
                    </a:lnTo>
                    <a:lnTo>
                      <a:pt x="5085" y="6362"/>
                    </a:lnTo>
                    <a:lnTo>
                      <a:pt x="5079" y="6359"/>
                    </a:lnTo>
                    <a:lnTo>
                      <a:pt x="5072" y="6354"/>
                    </a:lnTo>
                    <a:lnTo>
                      <a:pt x="5066" y="6348"/>
                    </a:lnTo>
                    <a:lnTo>
                      <a:pt x="5055" y="6336"/>
                    </a:lnTo>
                    <a:lnTo>
                      <a:pt x="5043" y="6321"/>
                    </a:lnTo>
                    <a:lnTo>
                      <a:pt x="5033" y="6304"/>
                    </a:lnTo>
                    <a:lnTo>
                      <a:pt x="5021" y="6285"/>
                    </a:lnTo>
                    <a:lnTo>
                      <a:pt x="4998" y="6247"/>
                    </a:lnTo>
                    <a:lnTo>
                      <a:pt x="4972" y="6208"/>
                    </a:lnTo>
                    <a:lnTo>
                      <a:pt x="4959" y="6189"/>
                    </a:lnTo>
                    <a:lnTo>
                      <a:pt x="4944" y="6173"/>
                    </a:lnTo>
                    <a:lnTo>
                      <a:pt x="4937" y="6164"/>
                    </a:lnTo>
                    <a:lnTo>
                      <a:pt x="4929" y="6157"/>
                    </a:lnTo>
                    <a:lnTo>
                      <a:pt x="4920" y="6150"/>
                    </a:lnTo>
                    <a:lnTo>
                      <a:pt x="4911" y="6143"/>
                    </a:lnTo>
                    <a:lnTo>
                      <a:pt x="4901" y="6138"/>
                    </a:lnTo>
                    <a:lnTo>
                      <a:pt x="4891" y="6134"/>
                    </a:lnTo>
                    <a:lnTo>
                      <a:pt x="4879" y="6129"/>
                    </a:lnTo>
                    <a:lnTo>
                      <a:pt x="4866" y="6127"/>
                    </a:lnTo>
                    <a:lnTo>
                      <a:pt x="4853" y="6123"/>
                    </a:lnTo>
                    <a:lnTo>
                      <a:pt x="4839" y="6122"/>
                    </a:lnTo>
                    <a:lnTo>
                      <a:pt x="4823" y="6121"/>
                    </a:lnTo>
                    <a:lnTo>
                      <a:pt x="4808" y="6119"/>
                    </a:lnTo>
                    <a:lnTo>
                      <a:pt x="4776" y="6121"/>
                    </a:lnTo>
                    <a:lnTo>
                      <a:pt x="4743" y="6123"/>
                    </a:lnTo>
                    <a:lnTo>
                      <a:pt x="4708" y="6128"/>
                    </a:lnTo>
                    <a:lnTo>
                      <a:pt x="4675" y="6134"/>
                    </a:lnTo>
                    <a:lnTo>
                      <a:pt x="4643" y="6141"/>
                    </a:lnTo>
                    <a:lnTo>
                      <a:pt x="4612" y="6149"/>
                    </a:lnTo>
                    <a:lnTo>
                      <a:pt x="4584" y="6159"/>
                    </a:lnTo>
                    <a:lnTo>
                      <a:pt x="4560" y="6168"/>
                    </a:lnTo>
                    <a:lnTo>
                      <a:pt x="4550" y="6174"/>
                    </a:lnTo>
                    <a:lnTo>
                      <a:pt x="4540" y="6179"/>
                    </a:lnTo>
                    <a:lnTo>
                      <a:pt x="4532" y="6183"/>
                    </a:lnTo>
                    <a:lnTo>
                      <a:pt x="4525" y="6188"/>
                    </a:lnTo>
                    <a:lnTo>
                      <a:pt x="4519" y="6193"/>
                    </a:lnTo>
                    <a:lnTo>
                      <a:pt x="4514" y="6199"/>
                    </a:lnTo>
                    <a:lnTo>
                      <a:pt x="4512" y="6203"/>
                    </a:lnTo>
                    <a:lnTo>
                      <a:pt x="4512" y="6207"/>
                    </a:lnTo>
                    <a:lnTo>
                      <a:pt x="4509" y="6219"/>
                    </a:lnTo>
                    <a:lnTo>
                      <a:pt x="4506" y="6233"/>
                    </a:lnTo>
                    <a:lnTo>
                      <a:pt x="4501" y="6251"/>
                    </a:lnTo>
                    <a:lnTo>
                      <a:pt x="4494" y="6270"/>
                    </a:lnTo>
                    <a:lnTo>
                      <a:pt x="4476" y="6315"/>
                    </a:lnTo>
                    <a:lnTo>
                      <a:pt x="4455" y="6361"/>
                    </a:lnTo>
                    <a:lnTo>
                      <a:pt x="4435" y="6406"/>
                    </a:lnTo>
                    <a:lnTo>
                      <a:pt x="4417" y="6444"/>
                    </a:lnTo>
                    <a:lnTo>
                      <a:pt x="4404" y="6470"/>
                    </a:lnTo>
                    <a:lnTo>
                      <a:pt x="4399" y="6479"/>
                    </a:lnTo>
                    <a:lnTo>
                      <a:pt x="4239" y="6415"/>
                    </a:lnTo>
                    <a:lnTo>
                      <a:pt x="4048" y="6528"/>
                    </a:lnTo>
                    <a:lnTo>
                      <a:pt x="3807" y="6128"/>
                    </a:lnTo>
                    <a:lnTo>
                      <a:pt x="3792" y="5712"/>
                    </a:lnTo>
                    <a:lnTo>
                      <a:pt x="3647" y="5648"/>
                    </a:lnTo>
                    <a:lnTo>
                      <a:pt x="3630" y="5671"/>
                    </a:lnTo>
                    <a:lnTo>
                      <a:pt x="3586" y="5724"/>
                    </a:lnTo>
                    <a:lnTo>
                      <a:pt x="3558" y="5754"/>
                    </a:lnTo>
                    <a:lnTo>
                      <a:pt x="3532" y="5783"/>
                    </a:lnTo>
                    <a:lnTo>
                      <a:pt x="3519" y="5795"/>
                    </a:lnTo>
                    <a:lnTo>
                      <a:pt x="3508" y="5807"/>
                    </a:lnTo>
                    <a:lnTo>
                      <a:pt x="3497" y="5816"/>
                    </a:lnTo>
                    <a:lnTo>
                      <a:pt x="3487" y="5823"/>
                    </a:lnTo>
                    <a:lnTo>
                      <a:pt x="3477" y="5829"/>
                    </a:lnTo>
                    <a:lnTo>
                      <a:pt x="3461" y="5834"/>
                    </a:lnTo>
                    <a:lnTo>
                      <a:pt x="3445" y="5838"/>
                    </a:lnTo>
                    <a:lnTo>
                      <a:pt x="3425" y="5840"/>
                    </a:lnTo>
                    <a:lnTo>
                      <a:pt x="3403" y="5841"/>
                    </a:lnTo>
                    <a:lnTo>
                      <a:pt x="3380" y="5842"/>
                    </a:lnTo>
                    <a:lnTo>
                      <a:pt x="3357" y="5844"/>
                    </a:lnTo>
                    <a:lnTo>
                      <a:pt x="3333" y="5844"/>
                    </a:lnTo>
                    <a:lnTo>
                      <a:pt x="3288" y="5844"/>
                    </a:lnTo>
                    <a:lnTo>
                      <a:pt x="3251" y="5841"/>
                    </a:lnTo>
                    <a:lnTo>
                      <a:pt x="3224" y="5840"/>
                    </a:lnTo>
                    <a:lnTo>
                      <a:pt x="3215" y="5840"/>
                    </a:lnTo>
                    <a:lnTo>
                      <a:pt x="2959" y="6000"/>
                    </a:lnTo>
                    <a:lnTo>
                      <a:pt x="2943" y="6351"/>
                    </a:lnTo>
                    <a:lnTo>
                      <a:pt x="2863" y="6383"/>
                    </a:lnTo>
                    <a:lnTo>
                      <a:pt x="2854" y="6376"/>
                    </a:lnTo>
                    <a:lnTo>
                      <a:pt x="2828" y="6357"/>
                    </a:lnTo>
                    <a:lnTo>
                      <a:pt x="2790" y="6330"/>
                    </a:lnTo>
                    <a:lnTo>
                      <a:pt x="2745" y="6297"/>
                    </a:lnTo>
                    <a:lnTo>
                      <a:pt x="2699" y="6263"/>
                    </a:lnTo>
                    <a:lnTo>
                      <a:pt x="2654" y="6228"/>
                    </a:lnTo>
                    <a:lnTo>
                      <a:pt x="2617" y="6199"/>
                    </a:lnTo>
                    <a:lnTo>
                      <a:pt x="2591" y="6175"/>
                    </a:lnTo>
                    <a:lnTo>
                      <a:pt x="2587" y="6170"/>
                    </a:lnTo>
                    <a:lnTo>
                      <a:pt x="2584" y="6164"/>
                    </a:lnTo>
                    <a:lnTo>
                      <a:pt x="2581" y="6159"/>
                    </a:lnTo>
                    <a:lnTo>
                      <a:pt x="2579" y="6150"/>
                    </a:lnTo>
                    <a:lnTo>
                      <a:pt x="2577" y="6134"/>
                    </a:lnTo>
                    <a:lnTo>
                      <a:pt x="2576" y="6116"/>
                    </a:lnTo>
                    <a:lnTo>
                      <a:pt x="2578" y="6095"/>
                    </a:lnTo>
                    <a:lnTo>
                      <a:pt x="2580" y="6073"/>
                    </a:lnTo>
                    <a:lnTo>
                      <a:pt x="2584" y="6052"/>
                    </a:lnTo>
                    <a:lnTo>
                      <a:pt x="2590" y="6029"/>
                    </a:lnTo>
                    <a:lnTo>
                      <a:pt x="2600" y="5988"/>
                    </a:lnTo>
                    <a:lnTo>
                      <a:pt x="2611" y="5953"/>
                    </a:lnTo>
                    <a:lnTo>
                      <a:pt x="2619" y="5929"/>
                    </a:lnTo>
                    <a:lnTo>
                      <a:pt x="2623" y="5919"/>
                    </a:lnTo>
                    <a:lnTo>
                      <a:pt x="2335" y="5760"/>
                    </a:lnTo>
                    <a:lnTo>
                      <a:pt x="2063" y="5919"/>
                    </a:lnTo>
                    <a:lnTo>
                      <a:pt x="1855" y="5552"/>
                    </a:lnTo>
                    <a:lnTo>
                      <a:pt x="1842" y="5565"/>
                    </a:lnTo>
                    <a:lnTo>
                      <a:pt x="1807" y="5600"/>
                    </a:lnTo>
                    <a:lnTo>
                      <a:pt x="1756" y="5648"/>
                    </a:lnTo>
                    <a:lnTo>
                      <a:pt x="1697" y="5706"/>
                    </a:lnTo>
                    <a:lnTo>
                      <a:pt x="1635" y="5763"/>
                    </a:lnTo>
                    <a:lnTo>
                      <a:pt x="1578" y="5815"/>
                    </a:lnTo>
                    <a:lnTo>
                      <a:pt x="1554" y="5837"/>
                    </a:lnTo>
                    <a:lnTo>
                      <a:pt x="1532" y="5853"/>
                    </a:lnTo>
                    <a:lnTo>
                      <a:pt x="1516" y="5865"/>
                    </a:lnTo>
                    <a:lnTo>
                      <a:pt x="1504" y="5872"/>
                    </a:lnTo>
                    <a:lnTo>
                      <a:pt x="1493" y="5873"/>
                    </a:lnTo>
                    <a:lnTo>
                      <a:pt x="1479" y="5874"/>
                    </a:lnTo>
                    <a:lnTo>
                      <a:pt x="1464" y="5873"/>
                    </a:lnTo>
                    <a:lnTo>
                      <a:pt x="1445" y="5871"/>
                    </a:lnTo>
                    <a:lnTo>
                      <a:pt x="1403" y="5864"/>
                    </a:lnTo>
                    <a:lnTo>
                      <a:pt x="1359" y="5854"/>
                    </a:lnTo>
                    <a:lnTo>
                      <a:pt x="1314" y="5844"/>
                    </a:lnTo>
                    <a:lnTo>
                      <a:pt x="1274" y="5833"/>
                    </a:lnTo>
                    <a:lnTo>
                      <a:pt x="1255" y="5829"/>
                    </a:lnTo>
                    <a:lnTo>
                      <a:pt x="1240" y="5827"/>
                    </a:lnTo>
                    <a:lnTo>
                      <a:pt x="1225" y="5825"/>
                    </a:lnTo>
                    <a:lnTo>
                      <a:pt x="1215" y="5823"/>
                    </a:lnTo>
                    <a:lnTo>
                      <a:pt x="1210" y="5825"/>
                    </a:lnTo>
                    <a:lnTo>
                      <a:pt x="1204" y="5827"/>
                    </a:lnTo>
                    <a:lnTo>
                      <a:pt x="1197" y="5831"/>
                    </a:lnTo>
                    <a:lnTo>
                      <a:pt x="1189" y="5835"/>
                    </a:lnTo>
                    <a:lnTo>
                      <a:pt x="1171" y="5848"/>
                    </a:lnTo>
                    <a:lnTo>
                      <a:pt x="1150" y="5866"/>
                    </a:lnTo>
                    <a:lnTo>
                      <a:pt x="1127" y="5886"/>
                    </a:lnTo>
                    <a:lnTo>
                      <a:pt x="1103" y="5910"/>
                    </a:lnTo>
                    <a:lnTo>
                      <a:pt x="1079" y="5935"/>
                    </a:lnTo>
                    <a:lnTo>
                      <a:pt x="1054" y="5960"/>
                    </a:lnTo>
                    <a:lnTo>
                      <a:pt x="1005" y="6009"/>
                    </a:lnTo>
                    <a:lnTo>
                      <a:pt x="965" y="6053"/>
                    </a:lnTo>
                    <a:lnTo>
                      <a:pt x="938" y="6084"/>
                    </a:lnTo>
                    <a:lnTo>
                      <a:pt x="927" y="6096"/>
                    </a:lnTo>
                    <a:lnTo>
                      <a:pt x="688" y="5951"/>
                    </a:lnTo>
                    <a:lnTo>
                      <a:pt x="694" y="5944"/>
                    </a:lnTo>
                    <a:lnTo>
                      <a:pt x="709" y="5926"/>
                    </a:lnTo>
                    <a:lnTo>
                      <a:pt x="732" y="5898"/>
                    </a:lnTo>
                    <a:lnTo>
                      <a:pt x="755" y="5866"/>
                    </a:lnTo>
                    <a:lnTo>
                      <a:pt x="767" y="5848"/>
                    </a:lnTo>
                    <a:lnTo>
                      <a:pt x="778" y="5831"/>
                    </a:lnTo>
                    <a:lnTo>
                      <a:pt x="787" y="5813"/>
                    </a:lnTo>
                    <a:lnTo>
                      <a:pt x="796" y="5796"/>
                    </a:lnTo>
                    <a:lnTo>
                      <a:pt x="800" y="5781"/>
                    </a:lnTo>
                    <a:lnTo>
                      <a:pt x="804" y="5767"/>
                    </a:lnTo>
                    <a:lnTo>
                      <a:pt x="804" y="5760"/>
                    </a:lnTo>
                    <a:lnTo>
                      <a:pt x="803" y="5754"/>
                    </a:lnTo>
                    <a:lnTo>
                      <a:pt x="802" y="5749"/>
                    </a:lnTo>
                    <a:lnTo>
                      <a:pt x="799" y="5744"/>
                    </a:lnTo>
                    <a:lnTo>
                      <a:pt x="796" y="5739"/>
                    </a:lnTo>
                    <a:lnTo>
                      <a:pt x="790" y="5735"/>
                    </a:lnTo>
                    <a:lnTo>
                      <a:pt x="781" y="5730"/>
                    </a:lnTo>
                    <a:lnTo>
                      <a:pt x="773" y="5726"/>
                    </a:lnTo>
                    <a:lnTo>
                      <a:pt x="751" y="5717"/>
                    </a:lnTo>
                    <a:lnTo>
                      <a:pt x="723" y="5709"/>
                    </a:lnTo>
                    <a:lnTo>
                      <a:pt x="693" y="5700"/>
                    </a:lnTo>
                    <a:lnTo>
                      <a:pt x="658" y="5692"/>
                    </a:lnTo>
                    <a:lnTo>
                      <a:pt x="623" y="5685"/>
                    </a:lnTo>
                    <a:lnTo>
                      <a:pt x="587" y="5678"/>
                    </a:lnTo>
                    <a:lnTo>
                      <a:pt x="517" y="5666"/>
                    </a:lnTo>
                    <a:lnTo>
                      <a:pt x="457" y="5657"/>
                    </a:lnTo>
                    <a:lnTo>
                      <a:pt x="415" y="5649"/>
                    </a:lnTo>
                    <a:lnTo>
                      <a:pt x="399" y="5648"/>
                    </a:lnTo>
                    <a:lnTo>
                      <a:pt x="431" y="5520"/>
                    </a:lnTo>
                    <a:lnTo>
                      <a:pt x="431" y="5501"/>
                    </a:lnTo>
                    <a:lnTo>
                      <a:pt x="427" y="5455"/>
                    </a:lnTo>
                    <a:lnTo>
                      <a:pt x="424" y="5428"/>
                    </a:lnTo>
                    <a:lnTo>
                      <a:pt x="418" y="5399"/>
                    </a:lnTo>
                    <a:lnTo>
                      <a:pt x="414" y="5384"/>
                    </a:lnTo>
                    <a:lnTo>
                      <a:pt x="410" y="5370"/>
                    </a:lnTo>
                    <a:lnTo>
                      <a:pt x="405" y="5356"/>
                    </a:lnTo>
                    <a:lnTo>
                      <a:pt x="399" y="5344"/>
                    </a:lnTo>
                    <a:lnTo>
                      <a:pt x="396" y="5338"/>
                    </a:lnTo>
                    <a:lnTo>
                      <a:pt x="395" y="5331"/>
                    </a:lnTo>
                    <a:lnTo>
                      <a:pt x="394" y="5324"/>
                    </a:lnTo>
                    <a:lnTo>
                      <a:pt x="393" y="5317"/>
                    </a:lnTo>
                    <a:lnTo>
                      <a:pt x="395" y="5303"/>
                    </a:lnTo>
                    <a:lnTo>
                      <a:pt x="398" y="5287"/>
                    </a:lnTo>
                    <a:lnTo>
                      <a:pt x="404" y="5271"/>
                    </a:lnTo>
                    <a:lnTo>
                      <a:pt x="411" y="5255"/>
                    </a:lnTo>
                    <a:lnTo>
                      <a:pt x="419" y="5240"/>
                    </a:lnTo>
                    <a:lnTo>
                      <a:pt x="427" y="5224"/>
                    </a:lnTo>
                    <a:lnTo>
                      <a:pt x="445" y="5196"/>
                    </a:lnTo>
                    <a:lnTo>
                      <a:pt x="463" y="5174"/>
                    </a:lnTo>
                    <a:lnTo>
                      <a:pt x="475" y="5158"/>
                    </a:lnTo>
                    <a:lnTo>
                      <a:pt x="479" y="5152"/>
                    </a:lnTo>
                    <a:lnTo>
                      <a:pt x="527" y="5024"/>
                    </a:lnTo>
                    <a:lnTo>
                      <a:pt x="463" y="4848"/>
                    </a:lnTo>
                    <a:lnTo>
                      <a:pt x="479" y="4416"/>
                    </a:lnTo>
                    <a:lnTo>
                      <a:pt x="502" y="4405"/>
                    </a:lnTo>
                    <a:lnTo>
                      <a:pt x="552" y="4378"/>
                    </a:lnTo>
                    <a:lnTo>
                      <a:pt x="565" y="4370"/>
                    </a:lnTo>
                    <a:lnTo>
                      <a:pt x="578" y="4360"/>
                    </a:lnTo>
                    <a:lnTo>
                      <a:pt x="590" y="4352"/>
                    </a:lnTo>
                    <a:lnTo>
                      <a:pt x="600" y="4343"/>
                    </a:lnTo>
                    <a:lnTo>
                      <a:pt x="610" y="4333"/>
                    </a:lnTo>
                    <a:lnTo>
                      <a:pt x="617" y="4322"/>
                    </a:lnTo>
                    <a:lnTo>
                      <a:pt x="619" y="4318"/>
                    </a:lnTo>
                    <a:lnTo>
                      <a:pt x="622" y="4313"/>
                    </a:lnTo>
                    <a:lnTo>
                      <a:pt x="623" y="4309"/>
                    </a:lnTo>
                    <a:lnTo>
                      <a:pt x="623" y="4305"/>
                    </a:lnTo>
                    <a:lnTo>
                      <a:pt x="622" y="4294"/>
                    </a:lnTo>
                    <a:lnTo>
                      <a:pt x="618" y="4283"/>
                    </a:lnTo>
                    <a:lnTo>
                      <a:pt x="611" y="4270"/>
                    </a:lnTo>
                    <a:lnTo>
                      <a:pt x="604" y="4256"/>
                    </a:lnTo>
                    <a:lnTo>
                      <a:pt x="582" y="4228"/>
                    </a:lnTo>
                    <a:lnTo>
                      <a:pt x="559" y="4198"/>
                    </a:lnTo>
                    <a:lnTo>
                      <a:pt x="515" y="4150"/>
                    </a:lnTo>
                    <a:lnTo>
                      <a:pt x="495" y="4128"/>
                    </a:lnTo>
                    <a:lnTo>
                      <a:pt x="500" y="4111"/>
                    </a:lnTo>
                    <a:lnTo>
                      <a:pt x="511" y="4062"/>
                    </a:lnTo>
                    <a:lnTo>
                      <a:pt x="517" y="4028"/>
                    </a:lnTo>
                    <a:lnTo>
                      <a:pt x="524" y="3990"/>
                    </a:lnTo>
                    <a:lnTo>
                      <a:pt x="532" y="3948"/>
                    </a:lnTo>
                    <a:lnTo>
                      <a:pt x="537" y="3905"/>
                    </a:lnTo>
                    <a:lnTo>
                      <a:pt x="542" y="3858"/>
                    </a:lnTo>
                    <a:lnTo>
                      <a:pt x="545" y="3813"/>
                    </a:lnTo>
                    <a:lnTo>
                      <a:pt x="545" y="3790"/>
                    </a:lnTo>
                    <a:lnTo>
                      <a:pt x="545" y="3767"/>
                    </a:lnTo>
                    <a:lnTo>
                      <a:pt x="545" y="3745"/>
                    </a:lnTo>
                    <a:lnTo>
                      <a:pt x="542" y="3723"/>
                    </a:lnTo>
                    <a:lnTo>
                      <a:pt x="540" y="3702"/>
                    </a:lnTo>
                    <a:lnTo>
                      <a:pt x="537" y="3682"/>
                    </a:lnTo>
                    <a:lnTo>
                      <a:pt x="533" y="3663"/>
                    </a:lnTo>
                    <a:lnTo>
                      <a:pt x="528" y="3645"/>
                    </a:lnTo>
                    <a:lnTo>
                      <a:pt x="521" y="3628"/>
                    </a:lnTo>
                    <a:lnTo>
                      <a:pt x="514" y="3612"/>
                    </a:lnTo>
                    <a:lnTo>
                      <a:pt x="505" y="3598"/>
                    </a:lnTo>
                    <a:lnTo>
                      <a:pt x="495" y="3585"/>
                    </a:lnTo>
                    <a:lnTo>
                      <a:pt x="471" y="3559"/>
                    </a:lnTo>
                    <a:lnTo>
                      <a:pt x="441" y="3532"/>
                    </a:lnTo>
                    <a:lnTo>
                      <a:pt x="408" y="3503"/>
                    </a:lnTo>
                    <a:lnTo>
                      <a:pt x="370" y="3474"/>
                    </a:lnTo>
                    <a:lnTo>
                      <a:pt x="330" y="3443"/>
                    </a:lnTo>
                    <a:lnTo>
                      <a:pt x="289" y="3412"/>
                    </a:lnTo>
                    <a:lnTo>
                      <a:pt x="247" y="3383"/>
                    </a:lnTo>
                    <a:lnTo>
                      <a:pt x="206" y="3353"/>
                    </a:lnTo>
                    <a:lnTo>
                      <a:pt x="126" y="3300"/>
                    </a:lnTo>
                    <a:lnTo>
                      <a:pt x="61" y="3256"/>
                    </a:lnTo>
                    <a:lnTo>
                      <a:pt x="16" y="3227"/>
                    </a:lnTo>
                    <a:lnTo>
                      <a:pt x="0" y="3217"/>
                    </a:lnTo>
                    <a:lnTo>
                      <a:pt x="0" y="3040"/>
                    </a:lnTo>
                    <a:lnTo>
                      <a:pt x="5" y="3031"/>
                    </a:lnTo>
                    <a:lnTo>
                      <a:pt x="21" y="3001"/>
                    </a:lnTo>
                    <a:lnTo>
                      <a:pt x="33" y="2976"/>
                    </a:lnTo>
                    <a:lnTo>
                      <a:pt x="46" y="2947"/>
                    </a:lnTo>
                    <a:lnTo>
                      <a:pt x="63" y="2909"/>
                    </a:lnTo>
                    <a:lnTo>
                      <a:pt x="79" y="2865"/>
                    </a:lnTo>
                    <a:lnTo>
                      <a:pt x="98" y="2818"/>
                    </a:lnTo>
                    <a:lnTo>
                      <a:pt x="117" y="2771"/>
                    </a:lnTo>
                    <a:lnTo>
                      <a:pt x="136" y="2728"/>
                    </a:lnTo>
                    <a:lnTo>
                      <a:pt x="154" y="2689"/>
                    </a:lnTo>
                    <a:lnTo>
                      <a:pt x="168" y="2657"/>
                    </a:lnTo>
                    <a:lnTo>
                      <a:pt x="181" y="2631"/>
                    </a:lnTo>
                    <a:lnTo>
                      <a:pt x="188" y="2615"/>
                    </a:lnTo>
                    <a:lnTo>
                      <a:pt x="192" y="2610"/>
                    </a:lnTo>
                    <a:lnTo>
                      <a:pt x="399" y="2561"/>
                    </a:lnTo>
                    <a:lnTo>
                      <a:pt x="407" y="2556"/>
                    </a:lnTo>
                    <a:lnTo>
                      <a:pt x="427" y="2544"/>
                    </a:lnTo>
                    <a:lnTo>
                      <a:pt x="457" y="2528"/>
                    </a:lnTo>
                    <a:lnTo>
                      <a:pt x="494" y="2511"/>
                    </a:lnTo>
                    <a:lnTo>
                      <a:pt x="513" y="2503"/>
                    </a:lnTo>
                    <a:lnTo>
                      <a:pt x="532" y="2496"/>
                    </a:lnTo>
                    <a:lnTo>
                      <a:pt x="550" y="2491"/>
                    </a:lnTo>
                    <a:lnTo>
                      <a:pt x="568" y="2486"/>
                    </a:lnTo>
                    <a:lnTo>
                      <a:pt x="577" y="2485"/>
                    </a:lnTo>
                    <a:lnTo>
                      <a:pt x="585" y="2485"/>
                    </a:lnTo>
                    <a:lnTo>
                      <a:pt x="593" y="2485"/>
                    </a:lnTo>
                    <a:lnTo>
                      <a:pt x="600" y="2486"/>
                    </a:lnTo>
                    <a:lnTo>
                      <a:pt x="606" y="2488"/>
                    </a:lnTo>
                    <a:lnTo>
                      <a:pt x="613" y="2490"/>
                    </a:lnTo>
                    <a:lnTo>
                      <a:pt x="618" y="2493"/>
                    </a:lnTo>
                    <a:lnTo>
                      <a:pt x="623" y="2497"/>
                    </a:lnTo>
                    <a:lnTo>
                      <a:pt x="632" y="2509"/>
                    </a:lnTo>
                    <a:lnTo>
                      <a:pt x="643" y="2527"/>
                    </a:lnTo>
                    <a:lnTo>
                      <a:pt x="653" y="2548"/>
                    </a:lnTo>
                    <a:lnTo>
                      <a:pt x="665" y="2573"/>
                    </a:lnTo>
                    <a:lnTo>
                      <a:pt x="690" y="2631"/>
                    </a:lnTo>
                    <a:lnTo>
                      <a:pt x="717" y="2694"/>
                    </a:lnTo>
                    <a:lnTo>
                      <a:pt x="732" y="2724"/>
                    </a:lnTo>
                    <a:lnTo>
                      <a:pt x="747" y="2754"/>
                    </a:lnTo>
                    <a:lnTo>
                      <a:pt x="762" y="2782"/>
                    </a:lnTo>
                    <a:lnTo>
                      <a:pt x="779" y="2807"/>
                    </a:lnTo>
                    <a:lnTo>
                      <a:pt x="786" y="2819"/>
                    </a:lnTo>
                    <a:lnTo>
                      <a:pt x="796" y="2830"/>
                    </a:lnTo>
                    <a:lnTo>
                      <a:pt x="804" y="2838"/>
                    </a:lnTo>
                    <a:lnTo>
                      <a:pt x="812" y="2846"/>
                    </a:lnTo>
                    <a:lnTo>
                      <a:pt x="820" y="2853"/>
                    </a:lnTo>
                    <a:lnTo>
                      <a:pt x="830" y="2859"/>
                    </a:lnTo>
                    <a:lnTo>
                      <a:pt x="838" y="2863"/>
                    </a:lnTo>
                    <a:lnTo>
                      <a:pt x="848" y="2865"/>
                    </a:lnTo>
                    <a:lnTo>
                      <a:pt x="890" y="2871"/>
                    </a:lnTo>
                    <a:lnTo>
                      <a:pt x="945" y="2879"/>
                    </a:lnTo>
                    <a:lnTo>
                      <a:pt x="1006" y="2888"/>
                    </a:lnTo>
                    <a:lnTo>
                      <a:pt x="1067" y="2895"/>
                    </a:lnTo>
                    <a:lnTo>
                      <a:pt x="1124" y="2902"/>
                    </a:lnTo>
                    <a:lnTo>
                      <a:pt x="1171" y="2908"/>
                    </a:lnTo>
                    <a:lnTo>
                      <a:pt x="1203" y="2911"/>
                    </a:lnTo>
                    <a:lnTo>
                      <a:pt x="1215" y="2913"/>
                    </a:lnTo>
                    <a:lnTo>
                      <a:pt x="1220" y="2903"/>
                    </a:lnTo>
                    <a:lnTo>
                      <a:pt x="1231" y="2875"/>
                    </a:lnTo>
                    <a:lnTo>
                      <a:pt x="1250" y="2837"/>
                    </a:lnTo>
                    <a:lnTo>
                      <a:pt x="1275" y="2791"/>
                    </a:lnTo>
                    <a:lnTo>
                      <a:pt x="1289" y="2768"/>
                    </a:lnTo>
                    <a:lnTo>
                      <a:pt x="1305" y="2746"/>
                    </a:lnTo>
                    <a:lnTo>
                      <a:pt x="1320" y="2723"/>
                    </a:lnTo>
                    <a:lnTo>
                      <a:pt x="1337" y="2704"/>
                    </a:lnTo>
                    <a:lnTo>
                      <a:pt x="1345" y="2695"/>
                    </a:lnTo>
                    <a:lnTo>
                      <a:pt x="1353" y="2686"/>
                    </a:lnTo>
                    <a:lnTo>
                      <a:pt x="1363" y="2679"/>
                    </a:lnTo>
                    <a:lnTo>
                      <a:pt x="1371" y="2672"/>
                    </a:lnTo>
                    <a:lnTo>
                      <a:pt x="1381" y="2668"/>
                    </a:lnTo>
                    <a:lnTo>
                      <a:pt x="1389" y="2663"/>
                    </a:lnTo>
                    <a:lnTo>
                      <a:pt x="1398" y="2659"/>
                    </a:lnTo>
                    <a:lnTo>
                      <a:pt x="1407" y="2657"/>
                    </a:lnTo>
                    <a:lnTo>
                      <a:pt x="1416" y="2656"/>
                    </a:lnTo>
                    <a:lnTo>
                      <a:pt x="1427" y="2656"/>
                    </a:lnTo>
                    <a:lnTo>
                      <a:pt x="1437" y="2656"/>
                    </a:lnTo>
                    <a:lnTo>
                      <a:pt x="1449" y="2657"/>
                    </a:lnTo>
                    <a:lnTo>
                      <a:pt x="1473" y="2662"/>
                    </a:lnTo>
                    <a:lnTo>
                      <a:pt x="1499" y="2668"/>
                    </a:lnTo>
                    <a:lnTo>
                      <a:pt x="1527" y="2677"/>
                    </a:lnTo>
                    <a:lnTo>
                      <a:pt x="1557" y="2686"/>
                    </a:lnTo>
                    <a:lnTo>
                      <a:pt x="1587" y="2697"/>
                    </a:lnTo>
                    <a:lnTo>
                      <a:pt x="1617" y="2709"/>
                    </a:lnTo>
                    <a:lnTo>
                      <a:pt x="1679" y="2734"/>
                    </a:lnTo>
                    <a:lnTo>
                      <a:pt x="1738" y="2756"/>
                    </a:lnTo>
                    <a:lnTo>
                      <a:pt x="1765" y="2766"/>
                    </a:lnTo>
                    <a:lnTo>
                      <a:pt x="1793" y="2774"/>
                    </a:lnTo>
                    <a:lnTo>
                      <a:pt x="1816" y="2781"/>
                    </a:lnTo>
                    <a:lnTo>
                      <a:pt x="1839" y="2785"/>
                    </a:lnTo>
                    <a:lnTo>
                      <a:pt x="1850" y="2786"/>
                    </a:lnTo>
                    <a:lnTo>
                      <a:pt x="1861" y="2786"/>
                    </a:lnTo>
                    <a:lnTo>
                      <a:pt x="1874" y="2786"/>
                    </a:lnTo>
                    <a:lnTo>
                      <a:pt x="1887" y="2784"/>
                    </a:lnTo>
                    <a:lnTo>
                      <a:pt x="1900" y="2781"/>
                    </a:lnTo>
                    <a:lnTo>
                      <a:pt x="1915" y="2779"/>
                    </a:lnTo>
                    <a:lnTo>
                      <a:pt x="1929" y="2775"/>
                    </a:lnTo>
                    <a:lnTo>
                      <a:pt x="1944" y="2771"/>
                    </a:lnTo>
                    <a:lnTo>
                      <a:pt x="1975" y="2760"/>
                    </a:lnTo>
                    <a:lnTo>
                      <a:pt x="2007" y="2747"/>
                    </a:lnTo>
                    <a:lnTo>
                      <a:pt x="2038" y="2731"/>
                    </a:lnTo>
                    <a:lnTo>
                      <a:pt x="2069" y="2715"/>
                    </a:lnTo>
                    <a:lnTo>
                      <a:pt x="2099" y="2697"/>
                    </a:lnTo>
                    <a:lnTo>
                      <a:pt x="2128" y="2678"/>
                    </a:lnTo>
                    <a:lnTo>
                      <a:pt x="2155" y="2659"/>
                    </a:lnTo>
                    <a:lnTo>
                      <a:pt x="2179" y="2639"/>
                    </a:lnTo>
                    <a:lnTo>
                      <a:pt x="2189" y="2628"/>
                    </a:lnTo>
                    <a:lnTo>
                      <a:pt x="2200" y="2619"/>
                    </a:lnTo>
                    <a:lnTo>
                      <a:pt x="2210" y="2608"/>
                    </a:lnTo>
                    <a:lnTo>
                      <a:pt x="2218" y="2599"/>
                    </a:lnTo>
                    <a:lnTo>
                      <a:pt x="2225" y="2589"/>
                    </a:lnTo>
                    <a:lnTo>
                      <a:pt x="2231" y="2580"/>
                    </a:lnTo>
                    <a:lnTo>
                      <a:pt x="2236" y="2570"/>
                    </a:lnTo>
                    <a:lnTo>
                      <a:pt x="2239" y="2561"/>
                    </a:lnTo>
                    <a:lnTo>
                      <a:pt x="2245" y="2541"/>
                    </a:lnTo>
                    <a:lnTo>
                      <a:pt x="2251" y="2515"/>
                    </a:lnTo>
                    <a:lnTo>
                      <a:pt x="2257" y="2485"/>
                    </a:lnTo>
                    <a:lnTo>
                      <a:pt x="2263" y="2453"/>
                    </a:lnTo>
                    <a:lnTo>
                      <a:pt x="2275" y="2382"/>
                    </a:lnTo>
                    <a:lnTo>
                      <a:pt x="2285" y="2309"/>
                    </a:lnTo>
                    <a:lnTo>
                      <a:pt x="2294" y="2239"/>
                    </a:lnTo>
                    <a:lnTo>
                      <a:pt x="2301" y="2182"/>
                    </a:lnTo>
                    <a:lnTo>
                      <a:pt x="2306" y="2142"/>
                    </a:lnTo>
                    <a:lnTo>
                      <a:pt x="2307" y="2128"/>
                    </a:lnTo>
                    <a:lnTo>
                      <a:pt x="2322" y="2125"/>
                    </a:lnTo>
                    <a:lnTo>
                      <a:pt x="2360" y="2119"/>
                    </a:lnTo>
                    <a:lnTo>
                      <a:pt x="2417" y="2112"/>
                    </a:lnTo>
                    <a:lnTo>
                      <a:pt x="2484" y="2103"/>
                    </a:lnTo>
                    <a:lnTo>
                      <a:pt x="2558" y="2093"/>
                    </a:lnTo>
                    <a:lnTo>
                      <a:pt x="2630" y="2084"/>
                    </a:lnTo>
                    <a:lnTo>
                      <a:pt x="2694" y="2076"/>
                    </a:lnTo>
                    <a:lnTo>
                      <a:pt x="2744" y="2070"/>
                    </a:lnTo>
                    <a:lnTo>
                      <a:pt x="2764" y="2066"/>
                    </a:lnTo>
                    <a:lnTo>
                      <a:pt x="2786" y="2059"/>
                    </a:lnTo>
                    <a:lnTo>
                      <a:pt x="2810" y="2051"/>
                    </a:lnTo>
                    <a:lnTo>
                      <a:pt x="2834" y="2040"/>
                    </a:lnTo>
                    <a:lnTo>
                      <a:pt x="2859" y="2028"/>
                    </a:lnTo>
                    <a:lnTo>
                      <a:pt x="2883" y="2014"/>
                    </a:lnTo>
                    <a:lnTo>
                      <a:pt x="2909" y="1997"/>
                    </a:lnTo>
                    <a:lnTo>
                      <a:pt x="2936" y="1981"/>
                    </a:lnTo>
                    <a:lnTo>
                      <a:pt x="2962" y="1963"/>
                    </a:lnTo>
                    <a:lnTo>
                      <a:pt x="2986" y="1944"/>
                    </a:lnTo>
                    <a:lnTo>
                      <a:pt x="3013" y="1925"/>
                    </a:lnTo>
                    <a:lnTo>
                      <a:pt x="3037" y="1905"/>
                    </a:lnTo>
                    <a:lnTo>
                      <a:pt x="3084" y="1867"/>
                    </a:lnTo>
                    <a:lnTo>
                      <a:pt x="3127" y="1829"/>
                    </a:lnTo>
                    <a:lnTo>
                      <a:pt x="3148" y="1810"/>
                    </a:lnTo>
                    <a:lnTo>
                      <a:pt x="3166" y="1790"/>
                    </a:lnTo>
                    <a:lnTo>
                      <a:pt x="3185" y="1769"/>
                    </a:lnTo>
                    <a:lnTo>
                      <a:pt x="3203" y="1748"/>
                    </a:lnTo>
                    <a:lnTo>
                      <a:pt x="3238" y="1702"/>
                    </a:lnTo>
                    <a:lnTo>
                      <a:pt x="3269" y="1657"/>
                    </a:lnTo>
                    <a:lnTo>
                      <a:pt x="3299" y="1615"/>
                    </a:lnTo>
                    <a:lnTo>
                      <a:pt x="3325" y="1578"/>
                    </a:lnTo>
                    <a:lnTo>
                      <a:pt x="3337" y="1562"/>
                    </a:lnTo>
                    <a:lnTo>
                      <a:pt x="3348" y="1549"/>
                    </a:lnTo>
                    <a:lnTo>
                      <a:pt x="3358" y="1538"/>
                    </a:lnTo>
                    <a:lnTo>
                      <a:pt x="3367" y="1530"/>
                    </a:lnTo>
                    <a:lnTo>
                      <a:pt x="3376" y="1523"/>
                    </a:lnTo>
                    <a:lnTo>
                      <a:pt x="3386" y="1518"/>
                    </a:lnTo>
                    <a:lnTo>
                      <a:pt x="3394" y="1513"/>
                    </a:lnTo>
                    <a:lnTo>
                      <a:pt x="3403" y="1509"/>
                    </a:lnTo>
                    <a:lnTo>
                      <a:pt x="3423" y="1501"/>
                    </a:lnTo>
                    <a:lnTo>
                      <a:pt x="3444" y="1496"/>
                    </a:lnTo>
                    <a:lnTo>
                      <a:pt x="3466" y="1490"/>
                    </a:lnTo>
                    <a:lnTo>
                      <a:pt x="3490" y="1484"/>
                    </a:lnTo>
                    <a:lnTo>
                      <a:pt x="3517" y="1478"/>
                    </a:lnTo>
                    <a:lnTo>
                      <a:pt x="3547" y="1470"/>
                    </a:lnTo>
                    <a:lnTo>
                      <a:pt x="3555" y="1467"/>
                    </a:lnTo>
                    <a:lnTo>
                      <a:pt x="3563" y="1464"/>
                    </a:lnTo>
                    <a:lnTo>
                      <a:pt x="3570" y="1459"/>
                    </a:lnTo>
                    <a:lnTo>
                      <a:pt x="3577" y="1453"/>
                    </a:lnTo>
                    <a:lnTo>
                      <a:pt x="3593" y="1440"/>
                    </a:lnTo>
                    <a:lnTo>
                      <a:pt x="3607" y="1423"/>
                    </a:lnTo>
                    <a:lnTo>
                      <a:pt x="3620" y="1406"/>
                    </a:lnTo>
                    <a:lnTo>
                      <a:pt x="3633" y="1387"/>
                    </a:lnTo>
                    <a:lnTo>
                      <a:pt x="3645" y="1367"/>
                    </a:lnTo>
                    <a:lnTo>
                      <a:pt x="3657" y="1346"/>
                    </a:lnTo>
                    <a:lnTo>
                      <a:pt x="3676" y="1307"/>
                    </a:lnTo>
                    <a:lnTo>
                      <a:pt x="3691" y="1274"/>
                    </a:lnTo>
                    <a:lnTo>
                      <a:pt x="3699" y="1251"/>
                    </a:lnTo>
                    <a:lnTo>
                      <a:pt x="3703" y="1242"/>
                    </a:lnTo>
                    <a:lnTo>
                      <a:pt x="3717" y="1241"/>
                    </a:lnTo>
                    <a:lnTo>
                      <a:pt x="3753" y="1238"/>
                    </a:lnTo>
                    <a:lnTo>
                      <a:pt x="3805" y="1234"/>
                    </a:lnTo>
                    <a:lnTo>
                      <a:pt x="3866" y="1229"/>
                    </a:lnTo>
                    <a:lnTo>
                      <a:pt x="3931" y="1226"/>
                    </a:lnTo>
                    <a:lnTo>
                      <a:pt x="3992" y="1221"/>
                    </a:lnTo>
                    <a:lnTo>
                      <a:pt x="4042" y="1219"/>
                    </a:lnTo>
                    <a:lnTo>
                      <a:pt x="4075" y="1217"/>
                    </a:lnTo>
                    <a:lnTo>
                      <a:pt x="4106" y="1220"/>
                    </a:lnTo>
                    <a:lnTo>
                      <a:pt x="4147" y="1226"/>
                    </a:lnTo>
                    <a:lnTo>
                      <a:pt x="4197" y="1233"/>
                    </a:lnTo>
                    <a:lnTo>
                      <a:pt x="4248" y="1242"/>
                    </a:lnTo>
                    <a:lnTo>
                      <a:pt x="4296" y="1251"/>
                    </a:lnTo>
                    <a:lnTo>
                      <a:pt x="4336" y="1258"/>
                    </a:lnTo>
                    <a:lnTo>
                      <a:pt x="4365" y="1264"/>
                    </a:lnTo>
                    <a:lnTo>
                      <a:pt x="4376" y="1266"/>
                    </a:lnTo>
                    <a:lnTo>
                      <a:pt x="4380" y="1264"/>
                    </a:lnTo>
                    <a:lnTo>
                      <a:pt x="4395" y="1258"/>
                    </a:lnTo>
                    <a:lnTo>
                      <a:pt x="4416" y="1249"/>
                    </a:lnTo>
                    <a:lnTo>
                      <a:pt x="4443" y="1240"/>
                    </a:lnTo>
                    <a:lnTo>
                      <a:pt x="4472" y="1230"/>
                    </a:lnTo>
                    <a:lnTo>
                      <a:pt x="4501" y="1220"/>
                    </a:lnTo>
                    <a:lnTo>
                      <a:pt x="4531" y="1211"/>
                    </a:lnTo>
                    <a:lnTo>
                      <a:pt x="4556" y="1206"/>
                    </a:lnTo>
                    <a:lnTo>
                      <a:pt x="4566" y="1203"/>
                    </a:lnTo>
                    <a:lnTo>
                      <a:pt x="4578" y="1198"/>
                    </a:lnTo>
                    <a:lnTo>
                      <a:pt x="4591" y="1193"/>
                    </a:lnTo>
                    <a:lnTo>
                      <a:pt x="4603" y="1184"/>
                    </a:lnTo>
                    <a:lnTo>
                      <a:pt x="4615" y="1176"/>
                    </a:lnTo>
                    <a:lnTo>
                      <a:pt x="4627" y="1166"/>
                    </a:lnTo>
                    <a:lnTo>
                      <a:pt x="4638" y="1157"/>
                    </a:lnTo>
                    <a:lnTo>
                      <a:pt x="4649" y="1145"/>
                    </a:lnTo>
                    <a:lnTo>
                      <a:pt x="4660" y="1135"/>
                    </a:lnTo>
                    <a:lnTo>
                      <a:pt x="4669" y="1123"/>
                    </a:lnTo>
                    <a:lnTo>
                      <a:pt x="4678" y="1110"/>
                    </a:lnTo>
                    <a:lnTo>
                      <a:pt x="4685" y="1098"/>
                    </a:lnTo>
                    <a:lnTo>
                      <a:pt x="4691" y="1086"/>
                    </a:lnTo>
                    <a:lnTo>
                      <a:pt x="4695" y="1073"/>
                    </a:lnTo>
                    <a:lnTo>
                      <a:pt x="4698" y="1061"/>
                    </a:lnTo>
                    <a:lnTo>
                      <a:pt x="4699" y="1049"/>
                    </a:lnTo>
                    <a:lnTo>
                      <a:pt x="4699" y="1037"/>
                    </a:lnTo>
                    <a:lnTo>
                      <a:pt x="4697" y="1024"/>
                    </a:lnTo>
                    <a:lnTo>
                      <a:pt x="4693" y="1011"/>
                    </a:lnTo>
                    <a:lnTo>
                      <a:pt x="4688" y="996"/>
                    </a:lnTo>
                    <a:lnTo>
                      <a:pt x="4676" y="966"/>
                    </a:lnTo>
                    <a:lnTo>
                      <a:pt x="4663" y="937"/>
                    </a:lnTo>
                    <a:lnTo>
                      <a:pt x="4650" y="911"/>
                    </a:lnTo>
                    <a:lnTo>
                      <a:pt x="4638" y="889"/>
                    </a:lnTo>
                    <a:lnTo>
                      <a:pt x="4630" y="875"/>
                    </a:lnTo>
                    <a:lnTo>
                      <a:pt x="4627" y="869"/>
                    </a:lnTo>
                    <a:lnTo>
                      <a:pt x="4675" y="654"/>
                    </a:lnTo>
                    <a:lnTo>
                      <a:pt x="4683" y="654"/>
                    </a:lnTo>
                    <a:lnTo>
                      <a:pt x="4706" y="652"/>
                    </a:lnTo>
                    <a:lnTo>
                      <a:pt x="4737" y="647"/>
                    </a:lnTo>
                    <a:lnTo>
                      <a:pt x="4775" y="641"/>
                    </a:lnTo>
                    <a:lnTo>
                      <a:pt x="4794" y="636"/>
                    </a:lnTo>
                    <a:lnTo>
                      <a:pt x="4813" y="631"/>
                    </a:lnTo>
                    <a:lnTo>
                      <a:pt x="4830" y="625"/>
                    </a:lnTo>
                    <a:lnTo>
                      <a:pt x="4847" y="618"/>
                    </a:lnTo>
                    <a:lnTo>
                      <a:pt x="4862" y="611"/>
                    </a:lnTo>
                    <a:lnTo>
                      <a:pt x="4875" y="602"/>
                    </a:lnTo>
                    <a:lnTo>
                      <a:pt x="4880" y="597"/>
                    </a:lnTo>
                    <a:lnTo>
                      <a:pt x="4885" y="592"/>
                    </a:lnTo>
                    <a:lnTo>
                      <a:pt x="4888" y="588"/>
                    </a:lnTo>
                    <a:lnTo>
                      <a:pt x="4891" y="582"/>
                    </a:lnTo>
                    <a:lnTo>
                      <a:pt x="4901" y="554"/>
                    </a:lnTo>
                    <a:lnTo>
                      <a:pt x="4914" y="520"/>
                    </a:lnTo>
                    <a:lnTo>
                      <a:pt x="4926" y="481"/>
                    </a:lnTo>
                    <a:lnTo>
                      <a:pt x="4938" y="441"/>
                    </a:lnTo>
                    <a:lnTo>
                      <a:pt x="4943" y="421"/>
                    </a:lnTo>
                    <a:lnTo>
                      <a:pt x="4946" y="402"/>
                    </a:lnTo>
                    <a:lnTo>
                      <a:pt x="4949" y="383"/>
                    </a:lnTo>
                    <a:lnTo>
                      <a:pt x="4950" y="366"/>
                    </a:lnTo>
                    <a:lnTo>
                      <a:pt x="4950" y="351"/>
                    </a:lnTo>
                    <a:lnTo>
                      <a:pt x="4949" y="338"/>
                    </a:lnTo>
                    <a:lnTo>
                      <a:pt x="4946" y="332"/>
                    </a:lnTo>
                    <a:lnTo>
                      <a:pt x="4945" y="326"/>
                    </a:lnTo>
                    <a:lnTo>
                      <a:pt x="4942" y="322"/>
                    </a:lnTo>
                    <a:lnTo>
                      <a:pt x="4939" y="318"/>
                    </a:lnTo>
                    <a:lnTo>
                      <a:pt x="4932" y="309"/>
                    </a:lnTo>
                    <a:lnTo>
                      <a:pt x="4926" y="298"/>
                    </a:lnTo>
                    <a:lnTo>
                      <a:pt x="4920" y="283"/>
                    </a:lnTo>
                    <a:lnTo>
                      <a:pt x="4914" y="266"/>
                    </a:lnTo>
                    <a:lnTo>
                      <a:pt x="4910" y="247"/>
                    </a:lnTo>
                    <a:lnTo>
                      <a:pt x="4907" y="227"/>
                    </a:lnTo>
                    <a:lnTo>
                      <a:pt x="4905" y="204"/>
                    </a:lnTo>
                    <a:lnTo>
                      <a:pt x="4905" y="182"/>
                    </a:lnTo>
                    <a:lnTo>
                      <a:pt x="4906" y="158"/>
                    </a:lnTo>
                    <a:lnTo>
                      <a:pt x="4910" y="135"/>
                    </a:lnTo>
                    <a:lnTo>
                      <a:pt x="4912" y="124"/>
                    </a:lnTo>
                    <a:lnTo>
                      <a:pt x="4916" y="113"/>
                    </a:lnTo>
                    <a:lnTo>
                      <a:pt x="4919" y="101"/>
                    </a:lnTo>
                    <a:lnTo>
                      <a:pt x="4924" y="90"/>
                    </a:lnTo>
                    <a:lnTo>
                      <a:pt x="4929" y="80"/>
                    </a:lnTo>
                    <a:lnTo>
                      <a:pt x="4935" y="69"/>
                    </a:lnTo>
                    <a:lnTo>
                      <a:pt x="4942" y="60"/>
                    </a:lnTo>
                    <a:lnTo>
                      <a:pt x="4949" y="50"/>
                    </a:lnTo>
                    <a:lnTo>
                      <a:pt x="4957" y="42"/>
                    </a:lnTo>
                    <a:lnTo>
                      <a:pt x="4967" y="34"/>
                    </a:lnTo>
                    <a:lnTo>
                      <a:pt x="4976" y="25"/>
                    </a:lnTo>
                    <a:lnTo>
                      <a:pt x="4987" y="18"/>
                    </a:lnTo>
                    <a:lnTo>
                      <a:pt x="4998" y="12"/>
                    </a:lnTo>
                    <a:lnTo>
                      <a:pt x="5009" y="8"/>
                    </a:lnTo>
                    <a:lnTo>
                      <a:pt x="5021" y="4"/>
                    </a:lnTo>
                    <a:lnTo>
                      <a:pt x="5033" y="2"/>
                    </a:lnTo>
                    <a:lnTo>
                      <a:pt x="5043" y="0"/>
                    </a:lnTo>
                    <a:lnTo>
                      <a:pt x="5055" y="0"/>
                    </a:lnTo>
                    <a:lnTo>
                      <a:pt x="5066" y="2"/>
                    </a:lnTo>
                    <a:lnTo>
                      <a:pt x="5077" y="3"/>
                    </a:lnTo>
                    <a:lnTo>
                      <a:pt x="5088" y="5"/>
                    </a:lnTo>
                    <a:lnTo>
                      <a:pt x="5099" y="9"/>
                    </a:lnTo>
                    <a:lnTo>
                      <a:pt x="5110" y="12"/>
                    </a:lnTo>
                    <a:lnTo>
                      <a:pt x="5119" y="17"/>
                    </a:lnTo>
                    <a:lnTo>
                      <a:pt x="5139" y="28"/>
                    </a:lnTo>
                    <a:lnTo>
                      <a:pt x="5158" y="40"/>
                    </a:lnTo>
                    <a:lnTo>
                      <a:pt x="5175" y="51"/>
                    </a:lnTo>
                    <a:lnTo>
                      <a:pt x="5192" y="64"/>
                    </a:lnTo>
                    <a:lnTo>
                      <a:pt x="5205" y="77"/>
                    </a:lnTo>
                    <a:lnTo>
                      <a:pt x="5216" y="89"/>
                    </a:lnTo>
                    <a:lnTo>
                      <a:pt x="5233" y="107"/>
                    </a:lnTo>
                    <a:lnTo>
                      <a:pt x="5239" y="114"/>
                    </a:lnTo>
                    <a:lnTo>
                      <a:pt x="5252" y="111"/>
                    </a:lnTo>
                    <a:lnTo>
                      <a:pt x="5287" y="102"/>
                    </a:lnTo>
                    <a:lnTo>
                      <a:pt x="5312" y="98"/>
                    </a:lnTo>
                    <a:lnTo>
                      <a:pt x="5341" y="94"/>
                    </a:lnTo>
                    <a:lnTo>
                      <a:pt x="5373" y="92"/>
                    </a:lnTo>
                    <a:lnTo>
                      <a:pt x="5407" y="90"/>
                    </a:lnTo>
                    <a:lnTo>
                      <a:pt x="5417" y="90"/>
                    </a:lnTo>
                    <a:lnTo>
                      <a:pt x="5425" y="92"/>
                    </a:lnTo>
                    <a:lnTo>
                      <a:pt x="5434" y="94"/>
                    </a:lnTo>
                    <a:lnTo>
                      <a:pt x="5444" y="96"/>
                    </a:lnTo>
                    <a:lnTo>
                      <a:pt x="5463" y="103"/>
                    </a:lnTo>
                    <a:lnTo>
                      <a:pt x="5482" y="113"/>
                    </a:lnTo>
                    <a:lnTo>
                      <a:pt x="5499" y="124"/>
                    </a:lnTo>
                    <a:lnTo>
                      <a:pt x="5517" y="135"/>
                    </a:lnTo>
                    <a:lnTo>
                      <a:pt x="5535" y="148"/>
                    </a:lnTo>
                    <a:lnTo>
                      <a:pt x="5552" y="163"/>
                    </a:lnTo>
                    <a:lnTo>
                      <a:pt x="5580" y="189"/>
                    </a:lnTo>
                    <a:lnTo>
                      <a:pt x="5602" y="211"/>
                    </a:lnTo>
                    <a:lnTo>
                      <a:pt x="5618" y="228"/>
                    </a:lnTo>
                    <a:lnTo>
                      <a:pt x="5623" y="234"/>
                    </a:lnTo>
                    <a:lnTo>
                      <a:pt x="5720" y="366"/>
                    </a:lnTo>
                    <a:lnTo>
                      <a:pt x="5726" y="363"/>
                    </a:lnTo>
                    <a:lnTo>
                      <a:pt x="5743" y="354"/>
                    </a:lnTo>
                    <a:lnTo>
                      <a:pt x="5769" y="340"/>
                    </a:lnTo>
                    <a:lnTo>
                      <a:pt x="5801" y="322"/>
                    </a:lnTo>
                    <a:lnTo>
                      <a:pt x="5838" y="302"/>
                    </a:lnTo>
                    <a:lnTo>
                      <a:pt x="5876" y="280"/>
                    </a:lnTo>
                    <a:lnTo>
                      <a:pt x="5913" y="257"/>
                    </a:lnTo>
                    <a:lnTo>
                      <a:pt x="5947" y="234"/>
                    </a:lnTo>
                    <a:lnTo>
                      <a:pt x="5965" y="223"/>
                    </a:lnTo>
                    <a:lnTo>
                      <a:pt x="5986" y="212"/>
                    </a:lnTo>
                    <a:lnTo>
                      <a:pt x="6011" y="202"/>
                    </a:lnTo>
                    <a:lnTo>
                      <a:pt x="6039" y="192"/>
                    </a:lnTo>
                    <a:lnTo>
                      <a:pt x="6069" y="183"/>
                    </a:lnTo>
                    <a:lnTo>
                      <a:pt x="6102" y="173"/>
                    </a:lnTo>
                    <a:lnTo>
                      <a:pt x="6135" y="165"/>
                    </a:lnTo>
                    <a:lnTo>
                      <a:pt x="6171" y="158"/>
                    </a:lnTo>
                    <a:lnTo>
                      <a:pt x="6206" y="151"/>
                    </a:lnTo>
                    <a:lnTo>
                      <a:pt x="6242" y="145"/>
                    </a:lnTo>
                    <a:lnTo>
                      <a:pt x="6279" y="139"/>
                    </a:lnTo>
                    <a:lnTo>
                      <a:pt x="6313" y="134"/>
                    </a:lnTo>
                    <a:lnTo>
                      <a:pt x="6347" y="131"/>
                    </a:lnTo>
                    <a:lnTo>
                      <a:pt x="6381" y="128"/>
                    </a:lnTo>
                    <a:lnTo>
                      <a:pt x="6411" y="127"/>
                    </a:lnTo>
                    <a:lnTo>
                      <a:pt x="6439" y="126"/>
                    </a:lnTo>
                    <a:lnTo>
                      <a:pt x="6453" y="126"/>
                    </a:lnTo>
                    <a:lnTo>
                      <a:pt x="6466" y="127"/>
                    </a:lnTo>
                    <a:lnTo>
                      <a:pt x="6479" y="129"/>
                    </a:lnTo>
                    <a:lnTo>
                      <a:pt x="6492" y="132"/>
                    </a:lnTo>
                    <a:lnTo>
                      <a:pt x="6517" y="137"/>
                    </a:lnTo>
                    <a:lnTo>
                      <a:pt x="6540" y="145"/>
                    </a:lnTo>
                    <a:lnTo>
                      <a:pt x="6563" y="153"/>
                    </a:lnTo>
                    <a:lnTo>
                      <a:pt x="6584" y="164"/>
                    </a:lnTo>
                    <a:lnTo>
                      <a:pt x="6606" y="174"/>
                    </a:lnTo>
                    <a:lnTo>
                      <a:pt x="6626" y="185"/>
                    </a:lnTo>
                    <a:lnTo>
                      <a:pt x="6661" y="205"/>
                    </a:lnTo>
                    <a:lnTo>
                      <a:pt x="6692" y="222"/>
                    </a:lnTo>
                    <a:lnTo>
                      <a:pt x="6706" y="229"/>
                    </a:lnTo>
                    <a:lnTo>
                      <a:pt x="6718" y="232"/>
                    </a:lnTo>
                    <a:lnTo>
                      <a:pt x="6724" y="235"/>
                    </a:lnTo>
                    <a:lnTo>
                      <a:pt x="6730" y="235"/>
                    </a:lnTo>
                    <a:lnTo>
                      <a:pt x="6735" y="235"/>
                    </a:lnTo>
                    <a:lnTo>
                      <a:pt x="6739" y="234"/>
                    </a:lnTo>
                    <a:lnTo>
                      <a:pt x="6764" y="228"/>
                    </a:lnTo>
                    <a:lnTo>
                      <a:pt x="6801" y="219"/>
                    </a:lnTo>
                    <a:lnTo>
                      <a:pt x="6846" y="209"/>
                    </a:lnTo>
                    <a:lnTo>
                      <a:pt x="6893" y="198"/>
                    </a:lnTo>
                    <a:lnTo>
                      <a:pt x="6941" y="187"/>
                    </a:lnTo>
                    <a:lnTo>
                      <a:pt x="6983" y="177"/>
                    </a:lnTo>
                    <a:lnTo>
                      <a:pt x="7018" y="169"/>
                    </a:lnTo>
                    <a:lnTo>
                      <a:pt x="7039" y="163"/>
                    </a:lnTo>
                    <a:lnTo>
                      <a:pt x="7057" y="158"/>
                    </a:lnTo>
                    <a:lnTo>
                      <a:pt x="7082" y="153"/>
                    </a:lnTo>
                    <a:lnTo>
                      <a:pt x="7112" y="150"/>
                    </a:lnTo>
                    <a:lnTo>
                      <a:pt x="7146" y="146"/>
                    </a:lnTo>
                    <a:lnTo>
                      <a:pt x="7181" y="143"/>
                    </a:lnTo>
                    <a:lnTo>
                      <a:pt x="7217" y="140"/>
                    </a:lnTo>
                    <a:lnTo>
                      <a:pt x="7250" y="139"/>
                    </a:lnTo>
                    <a:lnTo>
                      <a:pt x="7279" y="138"/>
                    </a:lnTo>
                    <a:lnTo>
                      <a:pt x="7291" y="139"/>
                    </a:lnTo>
                    <a:lnTo>
                      <a:pt x="7302" y="141"/>
                    </a:lnTo>
                    <a:lnTo>
                      <a:pt x="7311" y="146"/>
                    </a:lnTo>
                    <a:lnTo>
                      <a:pt x="7318" y="151"/>
                    </a:lnTo>
                    <a:lnTo>
                      <a:pt x="7324" y="158"/>
                    </a:lnTo>
                    <a:lnTo>
                      <a:pt x="7329" y="165"/>
                    </a:lnTo>
                    <a:lnTo>
                      <a:pt x="7334" y="172"/>
                    </a:lnTo>
                    <a:lnTo>
                      <a:pt x="7336" y="180"/>
                    </a:lnTo>
                    <a:lnTo>
                      <a:pt x="7339" y="196"/>
                    </a:lnTo>
                    <a:lnTo>
                      <a:pt x="7340" y="209"/>
                    </a:lnTo>
                    <a:lnTo>
                      <a:pt x="7340" y="218"/>
                    </a:lnTo>
                    <a:lnTo>
                      <a:pt x="7339" y="222"/>
                    </a:lnTo>
                    <a:lnTo>
                      <a:pt x="7399" y="343"/>
                    </a:lnTo>
                    <a:lnTo>
                      <a:pt x="7579" y="498"/>
                    </a:lnTo>
                    <a:lnTo>
                      <a:pt x="7579" y="689"/>
                    </a:lnTo>
                    <a:lnTo>
                      <a:pt x="8073" y="736"/>
                    </a:lnTo>
                    <a:close/>
                  </a:path>
                </a:pathLst>
              </a:custGeom>
              <a:solidFill>
                <a:srgbClr val="339966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" name="Freeform 254"/>
              <p:cNvSpPr>
                <a:spLocks/>
              </p:cNvSpPr>
              <p:nvPr/>
            </p:nvSpPr>
            <p:spPr bwMode="auto">
              <a:xfrm>
                <a:off x="377" y="3117"/>
                <a:ext cx="1174" cy="651"/>
              </a:xfrm>
              <a:custGeom>
                <a:avLst/>
                <a:gdLst>
                  <a:gd name="T0" fmla="*/ 0 w 8836"/>
                  <a:gd name="T1" fmla="*/ 0 h 6130"/>
                  <a:gd name="T2" fmla="*/ 0 w 8836"/>
                  <a:gd name="T3" fmla="*/ 0 h 6130"/>
                  <a:gd name="T4" fmla="*/ 0 w 8836"/>
                  <a:gd name="T5" fmla="*/ 0 h 6130"/>
                  <a:gd name="T6" fmla="*/ 0 w 8836"/>
                  <a:gd name="T7" fmla="*/ 0 h 6130"/>
                  <a:gd name="T8" fmla="*/ 0 w 8836"/>
                  <a:gd name="T9" fmla="*/ 0 h 6130"/>
                  <a:gd name="T10" fmla="*/ 0 w 8836"/>
                  <a:gd name="T11" fmla="*/ 0 h 6130"/>
                  <a:gd name="T12" fmla="*/ 0 w 8836"/>
                  <a:gd name="T13" fmla="*/ 0 h 6130"/>
                  <a:gd name="T14" fmla="*/ 0 w 8836"/>
                  <a:gd name="T15" fmla="*/ 0 h 6130"/>
                  <a:gd name="T16" fmla="*/ 0 w 8836"/>
                  <a:gd name="T17" fmla="*/ 0 h 6130"/>
                  <a:gd name="T18" fmla="*/ 0 w 8836"/>
                  <a:gd name="T19" fmla="*/ 0 h 6130"/>
                  <a:gd name="T20" fmla="*/ 0 w 8836"/>
                  <a:gd name="T21" fmla="*/ 0 h 6130"/>
                  <a:gd name="T22" fmla="*/ 0 w 8836"/>
                  <a:gd name="T23" fmla="*/ 0 h 6130"/>
                  <a:gd name="T24" fmla="*/ 0 w 8836"/>
                  <a:gd name="T25" fmla="*/ 0 h 6130"/>
                  <a:gd name="T26" fmla="*/ 0 w 8836"/>
                  <a:gd name="T27" fmla="*/ 0 h 6130"/>
                  <a:gd name="T28" fmla="*/ 0 w 8836"/>
                  <a:gd name="T29" fmla="*/ 0 h 6130"/>
                  <a:gd name="T30" fmla="*/ 0 w 8836"/>
                  <a:gd name="T31" fmla="*/ 0 h 6130"/>
                  <a:gd name="T32" fmla="*/ 0 w 8836"/>
                  <a:gd name="T33" fmla="*/ 0 h 6130"/>
                  <a:gd name="T34" fmla="*/ 0 w 8836"/>
                  <a:gd name="T35" fmla="*/ 0 h 6130"/>
                  <a:gd name="T36" fmla="*/ 0 w 8836"/>
                  <a:gd name="T37" fmla="*/ 0 h 6130"/>
                  <a:gd name="T38" fmla="*/ 0 w 8836"/>
                  <a:gd name="T39" fmla="*/ 0 h 6130"/>
                  <a:gd name="T40" fmla="*/ 0 w 8836"/>
                  <a:gd name="T41" fmla="*/ 0 h 6130"/>
                  <a:gd name="T42" fmla="*/ 0 w 8836"/>
                  <a:gd name="T43" fmla="*/ 0 h 6130"/>
                  <a:gd name="T44" fmla="*/ 0 w 8836"/>
                  <a:gd name="T45" fmla="*/ 0 h 6130"/>
                  <a:gd name="T46" fmla="*/ 0 w 8836"/>
                  <a:gd name="T47" fmla="*/ 0 h 6130"/>
                  <a:gd name="T48" fmla="*/ 0 w 8836"/>
                  <a:gd name="T49" fmla="*/ 0 h 6130"/>
                  <a:gd name="T50" fmla="*/ 0 w 8836"/>
                  <a:gd name="T51" fmla="*/ 0 h 6130"/>
                  <a:gd name="T52" fmla="*/ 0 w 8836"/>
                  <a:gd name="T53" fmla="*/ 0 h 6130"/>
                  <a:gd name="T54" fmla="*/ 0 w 8836"/>
                  <a:gd name="T55" fmla="*/ 0 h 6130"/>
                  <a:gd name="T56" fmla="*/ 0 w 8836"/>
                  <a:gd name="T57" fmla="*/ 0 h 6130"/>
                  <a:gd name="T58" fmla="*/ 0 w 8836"/>
                  <a:gd name="T59" fmla="*/ 0 h 6130"/>
                  <a:gd name="T60" fmla="*/ 0 w 8836"/>
                  <a:gd name="T61" fmla="*/ 0 h 6130"/>
                  <a:gd name="T62" fmla="*/ 0 w 8836"/>
                  <a:gd name="T63" fmla="*/ 0 h 6130"/>
                  <a:gd name="T64" fmla="*/ 0 w 8836"/>
                  <a:gd name="T65" fmla="*/ 0 h 6130"/>
                  <a:gd name="T66" fmla="*/ 0 w 8836"/>
                  <a:gd name="T67" fmla="*/ 0 h 6130"/>
                  <a:gd name="T68" fmla="*/ 0 w 8836"/>
                  <a:gd name="T69" fmla="*/ 0 h 6130"/>
                  <a:gd name="T70" fmla="*/ 0 w 8836"/>
                  <a:gd name="T71" fmla="*/ 0 h 6130"/>
                  <a:gd name="T72" fmla="*/ 0 w 8836"/>
                  <a:gd name="T73" fmla="*/ 0 h 6130"/>
                  <a:gd name="T74" fmla="*/ 0 w 8836"/>
                  <a:gd name="T75" fmla="*/ 0 h 6130"/>
                  <a:gd name="T76" fmla="*/ 0 w 8836"/>
                  <a:gd name="T77" fmla="*/ 0 h 6130"/>
                  <a:gd name="T78" fmla="*/ 0 w 8836"/>
                  <a:gd name="T79" fmla="*/ 0 h 6130"/>
                  <a:gd name="T80" fmla="*/ 0 w 8836"/>
                  <a:gd name="T81" fmla="*/ 0 h 6130"/>
                  <a:gd name="T82" fmla="*/ 0 w 8836"/>
                  <a:gd name="T83" fmla="*/ 0 h 6130"/>
                  <a:gd name="T84" fmla="*/ 0 w 8836"/>
                  <a:gd name="T85" fmla="*/ 0 h 6130"/>
                  <a:gd name="T86" fmla="*/ 0 w 8836"/>
                  <a:gd name="T87" fmla="*/ 0 h 6130"/>
                  <a:gd name="T88" fmla="*/ 0 w 8836"/>
                  <a:gd name="T89" fmla="*/ 0 h 6130"/>
                  <a:gd name="T90" fmla="*/ 0 w 8836"/>
                  <a:gd name="T91" fmla="*/ 0 h 6130"/>
                  <a:gd name="T92" fmla="*/ 0 w 8836"/>
                  <a:gd name="T93" fmla="*/ 0 h 6130"/>
                  <a:gd name="T94" fmla="*/ 0 w 8836"/>
                  <a:gd name="T95" fmla="*/ 0 h 6130"/>
                  <a:gd name="T96" fmla="*/ 0 w 8836"/>
                  <a:gd name="T97" fmla="*/ 0 h 6130"/>
                  <a:gd name="T98" fmla="*/ 0 w 8836"/>
                  <a:gd name="T99" fmla="*/ 0 h 6130"/>
                  <a:gd name="T100" fmla="*/ 0 w 8836"/>
                  <a:gd name="T101" fmla="*/ 0 h 6130"/>
                  <a:gd name="T102" fmla="*/ 0 w 8836"/>
                  <a:gd name="T103" fmla="*/ 0 h 6130"/>
                  <a:gd name="T104" fmla="*/ 0 w 8836"/>
                  <a:gd name="T105" fmla="*/ 0 h 6130"/>
                  <a:gd name="T106" fmla="*/ 0 w 8836"/>
                  <a:gd name="T107" fmla="*/ 0 h 6130"/>
                  <a:gd name="T108" fmla="*/ 0 w 8836"/>
                  <a:gd name="T109" fmla="*/ 0 h 6130"/>
                  <a:gd name="T110" fmla="*/ 0 w 8836"/>
                  <a:gd name="T111" fmla="*/ 0 h 6130"/>
                  <a:gd name="T112" fmla="*/ 0 w 8836"/>
                  <a:gd name="T113" fmla="*/ 0 h 6130"/>
                  <a:gd name="T114" fmla="*/ 0 w 8836"/>
                  <a:gd name="T115" fmla="*/ 0 h 6130"/>
                  <a:gd name="T116" fmla="*/ 0 w 8836"/>
                  <a:gd name="T117" fmla="*/ 0 h 6130"/>
                  <a:gd name="T118" fmla="*/ 0 w 8836"/>
                  <a:gd name="T119" fmla="*/ 0 h 6130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8836"/>
                  <a:gd name="T181" fmla="*/ 0 h 6130"/>
                  <a:gd name="T182" fmla="*/ 8836 w 8836"/>
                  <a:gd name="T183" fmla="*/ 6130 h 6130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8836" h="6130">
                    <a:moveTo>
                      <a:pt x="8204" y="3523"/>
                    </a:moveTo>
                    <a:lnTo>
                      <a:pt x="8196" y="3517"/>
                    </a:lnTo>
                    <a:lnTo>
                      <a:pt x="8173" y="3502"/>
                    </a:lnTo>
                    <a:lnTo>
                      <a:pt x="8139" y="3478"/>
                    </a:lnTo>
                    <a:lnTo>
                      <a:pt x="8100" y="3448"/>
                    </a:lnTo>
                    <a:lnTo>
                      <a:pt x="8080" y="3433"/>
                    </a:lnTo>
                    <a:lnTo>
                      <a:pt x="8060" y="3416"/>
                    </a:lnTo>
                    <a:lnTo>
                      <a:pt x="8040" y="3399"/>
                    </a:lnTo>
                    <a:lnTo>
                      <a:pt x="8022" y="3381"/>
                    </a:lnTo>
                    <a:lnTo>
                      <a:pt x="8006" y="3364"/>
                    </a:lnTo>
                    <a:lnTo>
                      <a:pt x="7991" y="3347"/>
                    </a:lnTo>
                    <a:lnTo>
                      <a:pt x="7985" y="3338"/>
                    </a:lnTo>
                    <a:lnTo>
                      <a:pt x="7981" y="3330"/>
                    </a:lnTo>
                    <a:lnTo>
                      <a:pt x="7976" y="3323"/>
                    </a:lnTo>
                    <a:lnTo>
                      <a:pt x="7972" y="3315"/>
                    </a:lnTo>
                    <a:lnTo>
                      <a:pt x="7964" y="3299"/>
                    </a:lnTo>
                    <a:lnTo>
                      <a:pt x="7952" y="3281"/>
                    </a:lnTo>
                    <a:lnTo>
                      <a:pt x="7938" y="3264"/>
                    </a:lnTo>
                    <a:lnTo>
                      <a:pt x="7921" y="3244"/>
                    </a:lnTo>
                    <a:lnTo>
                      <a:pt x="7903" y="3223"/>
                    </a:lnTo>
                    <a:lnTo>
                      <a:pt x="7882" y="3205"/>
                    </a:lnTo>
                    <a:lnTo>
                      <a:pt x="7861" y="3184"/>
                    </a:lnTo>
                    <a:lnTo>
                      <a:pt x="7840" y="3165"/>
                    </a:lnTo>
                    <a:lnTo>
                      <a:pt x="7799" y="3130"/>
                    </a:lnTo>
                    <a:lnTo>
                      <a:pt x="7765" y="3102"/>
                    </a:lnTo>
                    <a:lnTo>
                      <a:pt x="7741" y="3083"/>
                    </a:lnTo>
                    <a:lnTo>
                      <a:pt x="7732" y="3076"/>
                    </a:lnTo>
                    <a:lnTo>
                      <a:pt x="7731" y="3068"/>
                    </a:lnTo>
                    <a:lnTo>
                      <a:pt x="7727" y="3052"/>
                    </a:lnTo>
                    <a:lnTo>
                      <a:pt x="7724" y="3027"/>
                    </a:lnTo>
                    <a:lnTo>
                      <a:pt x="7720" y="2997"/>
                    </a:lnTo>
                    <a:lnTo>
                      <a:pt x="7719" y="2981"/>
                    </a:lnTo>
                    <a:lnTo>
                      <a:pt x="7718" y="2965"/>
                    </a:lnTo>
                    <a:lnTo>
                      <a:pt x="7718" y="2949"/>
                    </a:lnTo>
                    <a:lnTo>
                      <a:pt x="7719" y="2933"/>
                    </a:lnTo>
                    <a:lnTo>
                      <a:pt x="7720" y="2919"/>
                    </a:lnTo>
                    <a:lnTo>
                      <a:pt x="7724" y="2905"/>
                    </a:lnTo>
                    <a:lnTo>
                      <a:pt x="7727" y="2893"/>
                    </a:lnTo>
                    <a:lnTo>
                      <a:pt x="7732" y="2884"/>
                    </a:lnTo>
                    <a:lnTo>
                      <a:pt x="7734" y="2878"/>
                    </a:lnTo>
                    <a:lnTo>
                      <a:pt x="7737" y="2872"/>
                    </a:lnTo>
                    <a:lnTo>
                      <a:pt x="7738" y="2865"/>
                    </a:lnTo>
                    <a:lnTo>
                      <a:pt x="7738" y="2857"/>
                    </a:lnTo>
                    <a:lnTo>
                      <a:pt x="7737" y="2838"/>
                    </a:lnTo>
                    <a:lnTo>
                      <a:pt x="7733" y="2816"/>
                    </a:lnTo>
                    <a:lnTo>
                      <a:pt x="7728" y="2791"/>
                    </a:lnTo>
                    <a:lnTo>
                      <a:pt x="7721" y="2765"/>
                    </a:lnTo>
                    <a:lnTo>
                      <a:pt x="7713" y="2737"/>
                    </a:lnTo>
                    <a:lnTo>
                      <a:pt x="7705" y="2707"/>
                    </a:lnTo>
                    <a:lnTo>
                      <a:pt x="7686" y="2647"/>
                    </a:lnTo>
                    <a:lnTo>
                      <a:pt x="7669" y="2587"/>
                    </a:lnTo>
                    <a:lnTo>
                      <a:pt x="7662" y="2558"/>
                    </a:lnTo>
                    <a:lnTo>
                      <a:pt x="7657" y="2531"/>
                    </a:lnTo>
                    <a:lnTo>
                      <a:pt x="7654" y="2506"/>
                    </a:lnTo>
                    <a:lnTo>
                      <a:pt x="7653" y="2484"/>
                    </a:lnTo>
                    <a:lnTo>
                      <a:pt x="7654" y="2462"/>
                    </a:lnTo>
                    <a:lnTo>
                      <a:pt x="7656" y="2442"/>
                    </a:lnTo>
                    <a:lnTo>
                      <a:pt x="7661" y="2421"/>
                    </a:lnTo>
                    <a:lnTo>
                      <a:pt x="7667" y="2401"/>
                    </a:lnTo>
                    <a:lnTo>
                      <a:pt x="7675" y="2382"/>
                    </a:lnTo>
                    <a:lnTo>
                      <a:pt x="7682" y="2363"/>
                    </a:lnTo>
                    <a:lnTo>
                      <a:pt x="7692" y="2346"/>
                    </a:lnTo>
                    <a:lnTo>
                      <a:pt x="7700" y="2330"/>
                    </a:lnTo>
                    <a:lnTo>
                      <a:pt x="7718" y="2301"/>
                    </a:lnTo>
                    <a:lnTo>
                      <a:pt x="7733" y="2279"/>
                    </a:lnTo>
                    <a:lnTo>
                      <a:pt x="7744" y="2265"/>
                    </a:lnTo>
                    <a:lnTo>
                      <a:pt x="7749" y="2260"/>
                    </a:lnTo>
                    <a:lnTo>
                      <a:pt x="7508" y="2179"/>
                    </a:lnTo>
                    <a:lnTo>
                      <a:pt x="7156" y="2068"/>
                    </a:lnTo>
                    <a:lnTo>
                      <a:pt x="7155" y="2042"/>
                    </a:lnTo>
                    <a:lnTo>
                      <a:pt x="7151" y="1988"/>
                    </a:lnTo>
                    <a:lnTo>
                      <a:pt x="7148" y="1972"/>
                    </a:lnTo>
                    <a:lnTo>
                      <a:pt x="7145" y="1958"/>
                    </a:lnTo>
                    <a:lnTo>
                      <a:pt x="7141" y="1945"/>
                    </a:lnTo>
                    <a:lnTo>
                      <a:pt x="7136" y="1933"/>
                    </a:lnTo>
                    <a:lnTo>
                      <a:pt x="7130" y="1923"/>
                    </a:lnTo>
                    <a:lnTo>
                      <a:pt x="7124" y="1914"/>
                    </a:lnTo>
                    <a:lnTo>
                      <a:pt x="7121" y="1912"/>
                    </a:lnTo>
                    <a:lnTo>
                      <a:pt x="7116" y="1909"/>
                    </a:lnTo>
                    <a:lnTo>
                      <a:pt x="7113" y="1908"/>
                    </a:lnTo>
                    <a:lnTo>
                      <a:pt x="7108" y="1907"/>
                    </a:lnTo>
                    <a:lnTo>
                      <a:pt x="7097" y="1906"/>
                    </a:lnTo>
                    <a:lnTo>
                      <a:pt x="7082" y="1902"/>
                    </a:lnTo>
                    <a:lnTo>
                      <a:pt x="7063" y="1898"/>
                    </a:lnTo>
                    <a:lnTo>
                      <a:pt x="7040" y="1891"/>
                    </a:lnTo>
                    <a:lnTo>
                      <a:pt x="6991" y="1872"/>
                    </a:lnTo>
                    <a:lnTo>
                      <a:pt x="6939" y="1851"/>
                    </a:lnTo>
                    <a:lnTo>
                      <a:pt x="6888" y="1831"/>
                    </a:lnTo>
                    <a:lnTo>
                      <a:pt x="6845" y="1814"/>
                    </a:lnTo>
                    <a:lnTo>
                      <a:pt x="6815" y="1801"/>
                    </a:lnTo>
                    <a:lnTo>
                      <a:pt x="6805" y="1796"/>
                    </a:lnTo>
                    <a:lnTo>
                      <a:pt x="6692" y="1907"/>
                    </a:lnTo>
                    <a:lnTo>
                      <a:pt x="6500" y="1971"/>
                    </a:lnTo>
                    <a:lnTo>
                      <a:pt x="6436" y="1924"/>
                    </a:lnTo>
                    <a:lnTo>
                      <a:pt x="6442" y="1915"/>
                    </a:lnTo>
                    <a:lnTo>
                      <a:pt x="6457" y="1893"/>
                    </a:lnTo>
                    <a:lnTo>
                      <a:pt x="6477" y="1861"/>
                    </a:lnTo>
                    <a:lnTo>
                      <a:pt x="6500" y="1822"/>
                    </a:lnTo>
                    <a:lnTo>
                      <a:pt x="6524" y="1780"/>
                    </a:lnTo>
                    <a:lnTo>
                      <a:pt x="6544" y="1741"/>
                    </a:lnTo>
                    <a:lnTo>
                      <a:pt x="6552" y="1724"/>
                    </a:lnTo>
                    <a:lnTo>
                      <a:pt x="6558" y="1708"/>
                    </a:lnTo>
                    <a:lnTo>
                      <a:pt x="6563" y="1694"/>
                    </a:lnTo>
                    <a:lnTo>
                      <a:pt x="6564" y="1683"/>
                    </a:lnTo>
                    <a:lnTo>
                      <a:pt x="6564" y="1679"/>
                    </a:lnTo>
                    <a:lnTo>
                      <a:pt x="6563" y="1674"/>
                    </a:lnTo>
                    <a:lnTo>
                      <a:pt x="6561" y="1668"/>
                    </a:lnTo>
                    <a:lnTo>
                      <a:pt x="6558" y="1662"/>
                    </a:lnTo>
                    <a:lnTo>
                      <a:pt x="6551" y="1650"/>
                    </a:lnTo>
                    <a:lnTo>
                      <a:pt x="6542" y="1636"/>
                    </a:lnTo>
                    <a:lnTo>
                      <a:pt x="6531" y="1622"/>
                    </a:lnTo>
                    <a:lnTo>
                      <a:pt x="6519" y="1606"/>
                    </a:lnTo>
                    <a:lnTo>
                      <a:pt x="6506" y="1592"/>
                    </a:lnTo>
                    <a:lnTo>
                      <a:pt x="6492" y="1578"/>
                    </a:lnTo>
                    <a:lnTo>
                      <a:pt x="6442" y="1528"/>
                    </a:lnTo>
                    <a:lnTo>
                      <a:pt x="6420" y="1508"/>
                    </a:lnTo>
                    <a:lnTo>
                      <a:pt x="6532" y="1396"/>
                    </a:lnTo>
                    <a:lnTo>
                      <a:pt x="6596" y="1251"/>
                    </a:lnTo>
                    <a:lnTo>
                      <a:pt x="6692" y="1172"/>
                    </a:lnTo>
                    <a:lnTo>
                      <a:pt x="6687" y="1159"/>
                    </a:lnTo>
                    <a:lnTo>
                      <a:pt x="6674" y="1126"/>
                    </a:lnTo>
                    <a:lnTo>
                      <a:pt x="6659" y="1084"/>
                    </a:lnTo>
                    <a:lnTo>
                      <a:pt x="6645" y="1044"/>
                    </a:lnTo>
                    <a:lnTo>
                      <a:pt x="6642" y="1039"/>
                    </a:lnTo>
                    <a:lnTo>
                      <a:pt x="6639" y="1035"/>
                    </a:lnTo>
                    <a:lnTo>
                      <a:pt x="6635" y="1030"/>
                    </a:lnTo>
                    <a:lnTo>
                      <a:pt x="6631" y="1024"/>
                    </a:lnTo>
                    <a:lnTo>
                      <a:pt x="6619" y="1013"/>
                    </a:lnTo>
                    <a:lnTo>
                      <a:pt x="6605" y="1002"/>
                    </a:lnTo>
                    <a:lnTo>
                      <a:pt x="6589" y="990"/>
                    </a:lnTo>
                    <a:lnTo>
                      <a:pt x="6571" y="978"/>
                    </a:lnTo>
                    <a:lnTo>
                      <a:pt x="6554" y="966"/>
                    </a:lnTo>
                    <a:lnTo>
                      <a:pt x="6535" y="954"/>
                    </a:lnTo>
                    <a:lnTo>
                      <a:pt x="6498" y="933"/>
                    </a:lnTo>
                    <a:lnTo>
                      <a:pt x="6466" y="916"/>
                    </a:lnTo>
                    <a:lnTo>
                      <a:pt x="6445" y="904"/>
                    </a:lnTo>
                    <a:lnTo>
                      <a:pt x="6436" y="900"/>
                    </a:lnTo>
                    <a:lnTo>
                      <a:pt x="6277" y="612"/>
                    </a:lnTo>
                    <a:lnTo>
                      <a:pt x="6452" y="484"/>
                    </a:lnTo>
                    <a:lnTo>
                      <a:pt x="6452" y="244"/>
                    </a:lnTo>
                    <a:lnTo>
                      <a:pt x="6442" y="239"/>
                    </a:lnTo>
                    <a:lnTo>
                      <a:pt x="6414" y="224"/>
                    </a:lnTo>
                    <a:lnTo>
                      <a:pt x="6374" y="202"/>
                    </a:lnTo>
                    <a:lnTo>
                      <a:pt x="6326" y="179"/>
                    </a:lnTo>
                    <a:lnTo>
                      <a:pt x="6277" y="153"/>
                    </a:lnTo>
                    <a:lnTo>
                      <a:pt x="6229" y="129"/>
                    </a:lnTo>
                    <a:lnTo>
                      <a:pt x="6190" y="111"/>
                    </a:lnTo>
                    <a:lnTo>
                      <a:pt x="6164" y="101"/>
                    </a:lnTo>
                    <a:lnTo>
                      <a:pt x="6151" y="97"/>
                    </a:lnTo>
                    <a:lnTo>
                      <a:pt x="6132" y="95"/>
                    </a:lnTo>
                    <a:lnTo>
                      <a:pt x="6107" y="94"/>
                    </a:lnTo>
                    <a:lnTo>
                      <a:pt x="6076" y="91"/>
                    </a:lnTo>
                    <a:lnTo>
                      <a:pt x="6007" y="89"/>
                    </a:lnTo>
                    <a:lnTo>
                      <a:pt x="5931" y="86"/>
                    </a:lnTo>
                    <a:lnTo>
                      <a:pt x="5856" y="85"/>
                    </a:lnTo>
                    <a:lnTo>
                      <a:pt x="5793" y="84"/>
                    </a:lnTo>
                    <a:lnTo>
                      <a:pt x="5748" y="84"/>
                    </a:lnTo>
                    <a:lnTo>
                      <a:pt x="5732" y="84"/>
                    </a:lnTo>
                    <a:lnTo>
                      <a:pt x="5729" y="81"/>
                    </a:lnTo>
                    <a:lnTo>
                      <a:pt x="5720" y="72"/>
                    </a:lnTo>
                    <a:lnTo>
                      <a:pt x="5705" y="59"/>
                    </a:lnTo>
                    <a:lnTo>
                      <a:pt x="5682" y="44"/>
                    </a:lnTo>
                    <a:lnTo>
                      <a:pt x="5669" y="37"/>
                    </a:lnTo>
                    <a:lnTo>
                      <a:pt x="5654" y="30"/>
                    </a:lnTo>
                    <a:lnTo>
                      <a:pt x="5636" y="23"/>
                    </a:lnTo>
                    <a:lnTo>
                      <a:pt x="5618" y="17"/>
                    </a:lnTo>
                    <a:lnTo>
                      <a:pt x="5597" y="12"/>
                    </a:lnTo>
                    <a:lnTo>
                      <a:pt x="5574" y="8"/>
                    </a:lnTo>
                    <a:lnTo>
                      <a:pt x="5551" y="5"/>
                    </a:lnTo>
                    <a:lnTo>
                      <a:pt x="5525" y="5"/>
                    </a:lnTo>
                    <a:lnTo>
                      <a:pt x="5466" y="4"/>
                    </a:lnTo>
                    <a:lnTo>
                      <a:pt x="5403" y="2"/>
                    </a:lnTo>
                    <a:lnTo>
                      <a:pt x="5336" y="1"/>
                    </a:lnTo>
                    <a:lnTo>
                      <a:pt x="5270" y="0"/>
                    </a:lnTo>
                    <a:lnTo>
                      <a:pt x="5239" y="1"/>
                    </a:lnTo>
                    <a:lnTo>
                      <a:pt x="5208" y="1"/>
                    </a:lnTo>
                    <a:lnTo>
                      <a:pt x="5180" y="2"/>
                    </a:lnTo>
                    <a:lnTo>
                      <a:pt x="5153" y="5"/>
                    </a:lnTo>
                    <a:lnTo>
                      <a:pt x="5129" y="7"/>
                    </a:lnTo>
                    <a:lnTo>
                      <a:pt x="5108" y="11"/>
                    </a:lnTo>
                    <a:lnTo>
                      <a:pt x="5090" y="15"/>
                    </a:lnTo>
                    <a:lnTo>
                      <a:pt x="5077" y="20"/>
                    </a:lnTo>
                    <a:lnTo>
                      <a:pt x="5065" y="27"/>
                    </a:lnTo>
                    <a:lnTo>
                      <a:pt x="5056" y="36"/>
                    </a:lnTo>
                    <a:lnTo>
                      <a:pt x="5048" y="45"/>
                    </a:lnTo>
                    <a:lnTo>
                      <a:pt x="5041" y="56"/>
                    </a:lnTo>
                    <a:lnTo>
                      <a:pt x="5037" y="68"/>
                    </a:lnTo>
                    <a:lnTo>
                      <a:pt x="5033" y="81"/>
                    </a:lnTo>
                    <a:lnTo>
                      <a:pt x="5031" y="94"/>
                    </a:lnTo>
                    <a:lnTo>
                      <a:pt x="5028" y="109"/>
                    </a:lnTo>
                    <a:lnTo>
                      <a:pt x="5027" y="140"/>
                    </a:lnTo>
                    <a:lnTo>
                      <a:pt x="5027" y="173"/>
                    </a:lnTo>
                    <a:lnTo>
                      <a:pt x="5028" y="208"/>
                    </a:lnTo>
                    <a:lnTo>
                      <a:pt x="5028" y="244"/>
                    </a:lnTo>
                    <a:lnTo>
                      <a:pt x="5028" y="253"/>
                    </a:lnTo>
                    <a:lnTo>
                      <a:pt x="5026" y="264"/>
                    </a:lnTo>
                    <a:lnTo>
                      <a:pt x="5024" y="275"/>
                    </a:lnTo>
                    <a:lnTo>
                      <a:pt x="5021" y="285"/>
                    </a:lnTo>
                    <a:lnTo>
                      <a:pt x="5012" y="309"/>
                    </a:lnTo>
                    <a:lnTo>
                      <a:pt x="5001" y="335"/>
                    </a:lnTo>
                    <a:lnTo>
                      <a:pt x="4988" y="361"/>
                    </a:lnTo>
                    <a:lnTo>
                      <a:pt x="4973" y="387"/>
                    </a:lnTo>
                    <a:lnTo>
                      <a:pt x="4957" y="414"/>
                    </a:lnTo>
                    <a:lnTo>
                      <a:pt x="4941" y="440"/>
                    </a:lnTo>
                    <a:lnTo>
                      <a:pt x="4908" y="488"/>
                    </a:lnTo>
                    <a:lnTo>
                      <a:pt x="4880" y="528"/>
                    </a:lnTo>
                    <a:lnTo>
                      <a:pt x="4860" y="554"/>
                    </a:lnTo>
                    <a:lnTo>
                      <a:pt x="4852" y="565"/>
                    </a:lnTo>
                    <a:lnTo>
                      <a:pt x="4853" y="569"/>
                    </a:lnTo>
                    <a:lnTo>
                      <a:pt x="4857" y="584"/>
                    </a:lnTo>
                    <a:lnTo>
                      <a:pt x="4861" y="605"/>
                    </a:lnTo>
                    <a:lnTo>
                      <a:pt x="4865" y="632"/>
                    </a:lnTo>
                    <a:lnTo>
                      <a:pt x="4866" y="648"/>
                    </a:lnTo>
                    <a:lnTo>
                      <a:pt x="4866" y="664"/>
                    </a:lnTo>
                    <a:lnTo>
                      <a:pt x="4866" y="682"/>
                    </a:lnTo>
                    <a:lnTo>
                      <a:pt x="4866" y="700"/>
                    </a:lnTo>
                    <a:lnTo>
                      <a:pt x="4864" y="717"/>
                    </a:lnTo>
                    <a:lnTo>
                      <a:pt x="4861" y="735"/>
                    </a:lnTo>
                    <a:lnTo>
                      <a:pt x="4858" y="754"/>
                    </a:lnTo>
                    <a:lnTo>
                      <a:pt x="4852" y="772"/>
                    </a:lnTo>
                    <a:lnTo>
                      <a:pt x="4846" y="792"/>
                    </a:lnTo>
                    <a:lnTo>
                      <a:pt x="4840" y="816"/>
                    </a:lnTo>
                    <a:lnTo>
                      <a:pt x="4834" y="843"/>
                    </a:lnTo>
                    <a:lnTo>
                      <a:pt x="4829" y="872"/>
                    </a:lnTo>
                    <a:lnTo>
                      <a:pt x="4818" y="935"/>
                    </a:lnTo>
                    <a:lnTo>
                      <a:pt x="4808" y="1000"/>
                    </a:lnTo>
                    <a:lnTo>
                      <a:pt x="4800" y="1060"/>
                    </a:lnTo>
                    <a:lnTo>
                      <a:pt x="4794" y="1109"/>
                    </a:lnTo>
                    <a:lnTo>
                      <a:pt x="4790" y="1144"/>
                    </a:lnTo>
                    <a:lnTo>
                      <a:pt x="4788" y="1155"/>
                    </a:lnTo>
                    <a:lnTo>
                      <a:pt x="4485" y="1476"/>
                    </a:lnTo>
                    <a:lnTo>
                      <a:pt x="4308" y="1476"/>
                    </a:lnTo>
                    <a:lnTo>
                      <a:pt x="4116" y="1651"/>
                    </a:lnTo>
                    <a:lnTo>
                      <a:pt x="3925" y="1683"/>
                    </a:lnTo>
                    <a:lnTo>
                      <a:pt x="3861" y="1683"/>
                    </a:lnTo>
                    <a:lnTo>
                      <a:pt x="3765" y="1492"/>
                    </a:lnTo>
                    <a:lnTo>
                      <a:pt x="3684" y="1460"/>
                    </a:lnTo>
                    <a:lnTo>
                      <a:pt x="3573" y="1300"/>
                    </a:lnTo>
                    <a:lnTo>
                      <a:pt x="3252" y="1300"/>
                    </a:lnTo>
                    <a:lnTo>
                      <a:pt x="2964" y="1251"/>
                    </a:lnTo>
                    <a:lnTo>
                      <a:pt x="2836" y="1587"/>
                    </a:lnTo>
                    <a:lnTo>
                      <a:pt x="2725" y="1988"/>
                    </a:lnTo>
                    <a:lnTo>
                      <a:pt x="2717" y="1986"/>
                    </a:lnTo>
                    <a:lnTo>
                      <a:pt x="2695" y="1982"/>
                    </a:lnTo>
                    <a:lnTo>
                      <a:pt x="2663" y="1975"/>
                    </a:lnTo>
                    <a:lnTo>
                      <a:pt x="2624" y="1964"/>
                    </a:lnTo>
                    <a:lnTo>
                      <a:pt x="2603" y="1957"/>
                    </a:lnTo>
                    <a:lnTo>
                      <a:pt x="2580" y="1950"/>
                    </a:lnTo>
                    <a:lnTo>
                      <a:pt x="2558" y="1943"/>
                    </a:lnTo>
                    <a:lnTo>
                      <a:pt x="2535" y="1933"/>
                    </a:lnTo>
                    <a:lnTo>
                      <a:pt x="2513" y="1924"/>
                    </a:lnTo>
                    <a:lnTo>
                      <a:pt x="2492" y="1914"/>
                    </a:lnTo>
                    <a:lnTo>
                      <a:pt x="2472" y="1904"/>
                    </a:lnTo>
                    <a:lnTo>
                      <a:pt x="2453" y="1892"/>
                    </a:lnTo>
                    <a:lnTo>
                      <a:pt x="2443" y="1886"/>
                    </a:lnTo>
                    <a:lnTo>
                      <a:pt x="2432" y="1881"/>
                    </a:lnTo>
                    <a:lnTo>
                      <a:pt x="2422" y="1876"/>
                    </a:lnTo>
                    <a:lnTo>
                      <a:pt x="2410" y="1873"/>
                    </a:lnTo>
                    <a:lnTo>
                      <a:pt x="2386" y="1867"/>
                    </a:lnTo>
                    <a:lnTo>
                      <a:pt x="2359" y="1862"/>
                    </a:lnTo>
                    <a:lnTo>
                      <a:pt x="2332" y="1860"/>
                    </a:lnTo>
                    <a:lnTo>
                      <a:pt x="2303" y="1859"/>
                    </a:lnTo>
                    <a:lnTo>
                      <a:pt x="2276" y="1859"/>
                    </a:lnTo>
                    <a:lnTo>
                      <a:pt x="2249" y="1860"/>
                    </a:lnTo>
                    <a:lnTo>
                      <a:pt x="2198" y="1863"/>
                    </a:lnTo>
                    <a:lnTo>
                      <a:pt x="2155" y="1869"/>
                    </a:lnTo>
                    <a:lnTo>
                      <a:pt x="2127" y="1874"/>
                    </a:lnTo>
                    <a:lnTo>
                      <a:pt x="2116" y="1875"/>
                    </a:lnTo>
                    <a:lnTo>
                      <a:pt x="1956" y="1700"/>
                    </a:lnTo>
                    <a:lnTo>
                      <a:pt x="1780" y="1747"/>
                    </a:lnTo>
                    <a:lnTo>
                      <a:pt x="1541" y="1700"/>
                    </a:lnTo>
                    <a:lnTo>
                      <a:pt x="1460" y="2003"/>
                    </a:lnTo>
                    <a:lnTo>
                      <a:pt x="1452" y="2009"/>
                    </a:lnTo>
                    <a:lnTo>
                      <a:pt x="1428" y="2023"/>
                    </a:lnTo>
                    <a:lnTo>
                      <a:pt x="1391" y="2044"/>
                    </a:lnTo>
                    <a:lnTo>
                      <a:pt x="1344" y="2072"/>
                    </a:lnTo>
                    <a:lnTo>
                      <a:pt x="1290" y="2104"/>
                    </a:lnTo>
                    <a:lnTo>
                      <a:pt x="1230" y="2138"/>
                    </a:lnTo>
                    <a:lnTo>
                      <a:pt x="1170" y="2175"/>
                    </a:lnTo>
                    <a:lnTo>
                      <a:pt x="1108" y="2211"/>
                    </a:lnTo>
                    <a:lnTo>
                      <a:pt x="1078" y="2229"/>
                    </a:lnTo>
                    <a:lnTo>
                      <a:pt x="1045" y="2244"/>
                    </a:lnTo>
                    <a:lnTo>
                      <a:pt x="1010" y="2259"/>
                    </a:lnTo>
                    <a:lnTo>
                      <a:pt x="975" y="2273"/>
                    </a:lnTo>
                    <a:lnTo>
                      <a:pt x="938" y="2285"/>
                    </a:lnTo>
                    <a:lnTo>
                      <a:pt x="900" y="2295"/>
                    </a:lnTo>
                    <a:lnTo>
                      <a:pt x="863" y="2306"/>
                    </a:lnTo>
                    <a:lnTo>
                      <a:pt x="827" y="2316"/>
                    </a:lnTo>
                    <a:lnTo>
                      <a:pt x="754" y="2332"/>
                    </a:lnTo>
                    <a:lnTo>
                      <a:pt x="688" y="2346"/>
                    </a:lnTo>
                    <a:lnTo>
                      <a:pt x="629" y="2359"/>
                    </a:lnTo>
                    <a:lnTo>
                      <a:pt x="580" y="2371"/>
                    </a:lnTo>
                    <a:lnTo>
                      <a:pt x="568" y="2376"/>
                    </a:lnTo>
                    <a:lnTo>
                      <a:pt x="555" y="2383"/>
                    </a:lnTo>
                    <a:lnTo>
                      <a:pt x="541" y="2391"/>
                    </a:lnTo>
                    <a:lnTo>
                      <a:pt x="525" y="2403"/>
                    </a:lnTo>
                    <a:lnTo>
                      <a:pt x="506" y="2416"/>
                    </a:lnTo>
                    <a:lnTo>
                      <a:pt x="487" y="2430"/>
                    </a:lnTo>
                    <a:lnTo>
                      <a:pt x="467" y="2448"/>
                    </a:lnTo>
                    <a:lnTo>
                      <a:pt x="445" y="2466"/>
                    </a:lnTo>
                    <a:lnTo>
                      <a:pt x="400" y="2506"/>
                    </a:lnTo>
                    <a:lnTo>
                      <a:pt x="353" y="2551"/>
                    </a:lnTo>
                    <a:lnTo>
                      <a:pt x="304" y="2598"/>
                    </a:lnTo>
                    <a:lnTo>
                      <a:pt x="257" y="2647"/>
                    </a:lnTo>
                    <a:lnTo>
                      <a:pt x="210" y="2697"/>
                    </a:lnTo>
                    <a:lnTo>
                      <a:pt x="165" y="2745"/>
                    </a:lnTo>
                    <a:lnTo>
                      <a:pt x="123" y="2791"/>
                    </a:lnTo>
                    <a:lnTo>
                      <a:pt x="85" y="2835"/>
                    </a:lnTo>
                    <a:lnTo>
                      <a:pt x="54" y="2873"/>
                    </a:lnTo>
                    <a:lnTo>
                      <a:pt x="30" y="2905"/>
                    </a:lnTo>
                    <a:lnTo>
                      <a:pt x="20" y="2919"/>
                    </a:lnTo>
                    <a:lnTo>
                      <a:pt x="12" y="2931"/>
                    </a:lnTo>
                    <a:lnTo>
                      <a:pt x="7" y="2941"/>
                    </a:lnTo>
                    <a:lnTo>
                      <a:pt x="5" y="2948"/>
                    </a:lnTo>
                    <a:lnTo>
                      <a:pt x="2" y="2964"/>
                    </a:lnTo>
                    <a:lnTo>
                      <a:pt x="0" y="2989"/>
                    </a:lnTo>
                    <a:lnTo>
                      <a:pt x="0" y="3022"/>
                    </a:lnTo>
                    <a:lnTo>
                      <a:pt x="0" y="3061"/>
                    </a:lnTo>
                    <a:lnTo>
                      <a:pt x="2" y="3152"/>
                    </a:lnTo>
                    <a:lnTo>
                      <a:pt x="6" y="3251"/>
                    </a:lnTo>
                    <a:lnTo>
                      <a:pt x="11" y="3347"/>
                    </a:lnTo>
                    <a:lnTo>
                      <a:pt x="15" y="3428"/>
                    </a:lnTo>
                    <a:lnTo>
                      <a:pt x="19" y="3485"/>
                    </a:lnTo>
                    <a:lnTo>
                      <a:pt x="20" y="3506"/>
                    </a:lnTo>
                    <a:lnTo>
                      <a:pt x="516" y="3779"/>
                    </a:lnTo>
                    <a:lnTo>
                      <a:pt x="523" y="3786"/>
                    </a:lnTo>
                    <a:lnTo>
                      <a:pt x="542" y="3805"/>
                    </a:lnTo>
                    <a:lnTo>
                      <a:pt x="568" y="3833"/>
                    </a:lnTo>
                    <a:lnTo>
                      <a:pt x="600" y="3866"/>
                    </a:lnTo>
                    <a:lnTo>
                      <a:pt x="634" y="3904"/>
                    </a:lnTo>
                    <a:lnTo>
                      <a:pt x="664" y="3941"/>
                    </a:lnTo>
                    <a:lnTo>
                      <a:pt x="679" y="3959"/>
                    </a:lnTo>
                    <a:lnTo>
                      <a:pt x="690" y="3975"/>
                    </a:lnTo>
                    <a:lnTo>
                      <a:pt x="701" y="3989"/>
                    </a:lnTo>
                    <a:lnTo>
                      <a:pt x="708" y="4002"/>
                    </a:lnTo>
                    <a:lnTo>
                      <a:pt x="715" y="4017"/>
                    </a:lnTo>
                    <a:lnTo>
                      <a:pt x="721" y="4036"/>
                    </a:lnTo>
                    <a:lnTo>
                      <a:pt x="729" y="4057"/>
                    </a:lnTo>
                    <a:lnTo>
                      <a:pt x="737" y="4082"/>
                    </a:lnTo>
                    <a:lnTo>
                      <a:pt x="753" y="4137"/>
                    </a:lnTo>
                    <a:lnTo>
                      <a:pt x="769" y="4194"/>
                    </a:lnTo>
                    <a:lnTo>
                      <a:pt x="783" y="4249"/>
                    </a:lnTo>
                    <a:lnTo>
                      <a:pt x="793" y="4295"/>
                    </a:lnTo>
                    <a:lnTo>
                      <a:pt x="802" y="4327"/>
                    </a:lnTo>
                    <a:lnTo>
                      <a:pt x="804" y="4339"/>
                    </a:lnTo>
                    <a:lnTo>
                      <a:pt x="629" y="4483"/>
                    </a:lnTo>
                    <a:lnTo>
                      <a:pt x="629" y="4786"/>
                    </a:lnTo>
                    <a:lnTo>
                      <a:pt x="644" y="4978"/>
                    </a:lnTo>
                    <a:lnTo>
                      <a:pt x="452" y="5138"/>
                    </a:lnTo>
                    <a:lnTo>
                      <a:pt x="420" y="5474"/>
                    </a:lnTo>
                    <a:lnTo>
                      <a:pt x="484" y="5921"/>
                    </a:lnTo>
                    <a:lnTo>
                      <a:pt x="676" y="5921"/>
                    </a:lnTo>
                    <a:lnTo>
                      <a:pt x="675" y="5908"/>
                    </a:lnTo>
                    <a:lnTo>
                      <a:pt x="674" y="5873"/>
                    </a:lnTo>
                    <a:lnTo>
                      <a:pt x="674" y="5848"/>
                    </a:lnTo>
                    <a:lnTo>
                      <a:pt x="675" y="5820"/>
                    </a:lnTo>
                    <a:lnTo>
                      <a:pt x="677" y="5789"/>
                    </a:lnTo>
                    <a:lnTo>
                      <a:pt x="681" y="5756"/>
                    </a:lnTo>
                    <a:lnTo>
                      <a:pt x="686" y="5721"/>
                    </a:lnTo>
                    <a:lnTo>
                      <a:pt x="694" y="5687"/>
                    </a:lnTo>
                    <a:lnTo>
                      <a:pt x="699" y="5669"/>
                    </a:lnTo>
                    <a:lnTo>
                      <a:pt x="703" y="5653"/>
                    </a:lnTo>
                    <a:lnTo>
                      <a:pt x="711" y="5635"/>
                    </a:lnTo>
                    <a:lnTo>
                      <a:pt x="716" y="5618"/>
                    </a:lnTo>
                    <a:lnTo>
                      <a:pt x="725" y="5602"/>
                    </a:lnTo>
                    <a:lnTo>
                      <a:pt x="733" y="5586"/>
                    </a:lnTo>
                    <a:lnTo>
                      <a:pt x="743" y="5571"/>
                    </a:lnTo>
                    <a:lnTo>
                      <a:pt x="753" y="5556"/>
                    </a:lnTo>
                    <a:lnTo>
                      <a:pt x="764" y="5543"/>
                    </a:lnTo>
                    <a:lnTo>
                      <a:pt x="777" y="5529"/>
                    </a:lnTo>
                    <a:lnTo>
                      <a:pt x="790" y="5518"/>
                    </a:lnTo>
                    <a:lnTo>
                      <a:pt x="804" y="5506"/>
                    </a:lnTo>
                    <a:lnTo>
                      <a:pt x="820" y="5498"/>
                    </a:lnTo>
                    <a:lnTo>
                      <a:pt x="835" y="5492"/>
                    </a:lnTo>
                    <a:lnTo>
                      <a:pt x="851" y="5488"/>
                    </a:lnTo>
                    <a:lnTo>
                      <a:pt x="868" y="5487"/>
                    </a:lnTo>
                    <a:lnTo>
                      <a:pt x="885" y="5488"/>
                    </a:lnTo>
                    <a:lnTo>
                      <a:pt x="901" y="5493"/>
                    </a:lnTo>
                    <a:lnTo>
                      <a:pt x="919" y="5499"/>
                    </a:lnTo>
                    <a:lnTo>
                      <a:pt x="936" y="5506"/>
                    </a:lnTo>
                    <a:lnTo>
                      <a:pt x="953" y="5515"/>
                    </a:lnTo>
                    <a:lnTo>
                      <a:pt x="971" y="5526"/>
                    </a:lnTo>
                    <a:lnTo>
                      <a:pt x="989" y="5539"/>
                    </a:lnTo>
                    <a:lnTo>
                      <a:pt x="1007" y="5552"/>
                    </a:lnTo>
                    <a:lnTo>
                      <a:pt x="1042" y="5582"/>
                    </a:lnTo>
                    <a:lnTo>
                      <a:pt x="1076" y="5614"/>
                    </a:lnTo>
                    <a:lnTo>
                      <a:pt x="1144" y="5680"/>
                    </a:lnTo>
                    <a:lnTo>
                      <a:pt x="1204" y="5740"/>
                    </a:lnTo>
                    <a:lnTo>
                      <a:pt x="1219" y="5752"/>
                    </a:lnTo>
                    <a:lnTo>
                      <a:pt x="1233" y="5764"/>
                    </a:lnTo>
                    <a:lnTo>
                      <a:pt x="1246" y="5773"/>
                    </a:lnTo>
                    <a:lnTo>
                      <a:pt x="1258" y="5782"/>
                    </a:lnTo>
                    <a:lnTo>
                      <a:pt x="1270" y="5788"/>
                    </a:lnTo>
                    <a:lnTo>
                      <a:pt x="1281" y="5792"/>
                    </a:lnTo>
                    <a:lnTo>
                      <a:pt x="1291" y="5795"/>
                    </a:lnTo>
                    <a:lnTo>
                      <a:pt x="1300" y="5793"/>
                    </a:lnTo>
                    <a:lnTo>
                      <a:pt x="1310" y="5791"/>
                    </a:lnTo>
                    <a:lnTo>
                      <a:pt x="1320" y="5788"/>
                    </a:lnTo>
                    <a:lnTo>
                      <a:pt x="1331" y="5783"/>
                    </a:lnTo>
                    <a:lnTo>
                      <a:pt x="1343" y="5776"/>
                    </a:lnTo>
                    <a:lnTo>
                      <a:pt x="1368" y="5759"/>
                    </a:lnTo>
                    <a:lnTo>
                      <a:pt x="1395" y="5739"/>
                    </a:lnTo>
                    <a:lnTo>
                      <a:pt x="1423" y="5714"/>
                    </a:lnTo>
                    <a:lnTo>
                      <a:pt x="1454" y="5687"/>
                    </a:lnTo>
                    <a:lnTo>
                      <a:pt x="1485" y="5659"/>
                    </a:lnTo>
                    <a:lnTo>
                      <a:pt x="1516" y="5628"/>
                    </a:lnTo>
                    <a:lnTo>
                      <a:pt x="1579" y="5566"/>
                    </a:lnTo>
                    <a:lnTo>
                      <a:pt x="1638" y="5508"/>
                    </a:lnTo>
                    <a:lnTo>
                      <a:pt x="1665" y="5482"/>
                    </a:lnTo>
                    <a:lnTo>
                      <a:pt x="1690" y="5460"/>
                    </a:lnTo>
                    <a:lnTo>
                      <a:pt x="1712" y="5441"/>
                    </a:lnTo>
                    <a:lnTo>
                      <a:pt x="1733" y="5427"/>
                    </a:lnTo>
                    <a:lnTo>
                      <a:pt x="1752" y="5413"/>
                    </a:lnTo>
                    <a:lnTo>
                      <a:pt x="1773" y="5402"/>
                    </a:lnTo>
                    <a:lnTo>
                      <a:pt x="1797" y="5389"/>
                    </a:lnTo>
                    <a:lnTo>
                      <a:pt x="1820" y="5377"/>
                    </a:lnTo>
                    <a:lnTo>
                      <a:pt x="1871" y="5352"/>
                    </a:lnTo>
                    <a:lnTo>
                      <a:pt x="1921" y="5331"/>
                    </a:lnTo>
                    <a:lnTo>
                      <a:pt x="1966" y="5310"/>
                    </a:lnTo>
                    <a:lnTo>
                      <a:pt x="2003" y="5295"/>
                    </a:lnTo>
                    <a:lnTo>
                      <a:pt x="2027" y="5286"/>
                    </a:lnTo>
                    <a:lnTo>
                      <a:pt x="2037" y="5282"/>
                    </a:lnTo>
                    <a:lnTo>
                      <a:pt x="2020" y="5010"/>
                    </a:lnTo>
                    <a:lnTo>
                      <a:pt x="2261" y="4867"/>
                    </a:lnTo>
                    <a:lnTo>
                      <a:pt x="2267" y="4865"/>
                    </a:lnTo>
                    <a:lnTo>
                      <a:pt x="2282" y="4864"/>
                    </a:lnTo>
                    <a:lnTo>
                      <a:pt x="2308" y="4862"/>
                    </a:lnTo>
                    <a:lnTo>
                      <a:pt x="2340" y="4858"/>
                    </a:lnTo>
                    <a:lnTo>
                      <a:pt x="2379" y="4856"/>
                    </a:lnTo>
                    <a:lnTo>
                      <a:pt x="2423" y="4852"/>
                    </a:lnTo>
                    <a:lnTo>
                      <a:pt x="2469" y="4851"/>
                    </a:lnTo>
                    <a:lnTo>
                      <a:pt x="2517" y="4850"/>
                    </a:lnTo>
                    <a:lnTo>
                      <a:pt x="2541" y="4851"/>
                    </a:lnTo>
                    <a:lnTo>
                      <a:pt x="2570" y="4854"/>
                    </a:lnTo>
                    <a:lnTo>
                      <a:pt x="2599" y="4856"/>
                    </a:lnTo>
                    <a:lnTo>
                      <a:pt x="2630" y="4861"/>
                    </a:lnTo>
                    <a:lnTo>
                      <a:pt x="2694" y="4870"/>
                    </a:lnTo>
                    <a:lnTo>
                      <a:pt x="2757" y="4882"/>
                    </a:lnTo>
                    <a:lnTo>
                      <a:pt x="2813" y="4894"/>
                    </a:lnTo>
                    <a:lnTo>
                      <a:pt x="2859" y="4904"/>
                    </a:lnTo>
                    <a:lnTo>
                      <a:pt x="2890" y="4912"/>
                    </a:lnTo>
                    <a:lnTo>
                      <a:pt x="2900" y="4914"/>
                    </a:lnTo>
                    <a:lnTo>
                      <a:pt x="2918" y="4914"/>
                    </a:lnTo>
                    <a:lnTo>
                      <a:pt x="2967" y="4914"/>
                    </a:lnTo>
                    <a:lnTo>
                      <a:pt x="3035" y="4914"/>
                    </a:lnTo>
                    <a:lnTo>
                      <a:pt x="3117" y="4913"/>
                    </a:lnTo>
                    <a:lnTo>
                      <a:pt x="3200" y="4910"/>
                    </a:lnTo>
                    <a:lnTo>
                      <a:pt x="3278" y="4908"/>
                    </a:lnTo>
                    <a:lnTo>
                      <a:pt x="3312" y="4906"/>
                    </a:lnTo>
                    <a:lnTo>
                      <a:pt x="3342" y="4903"/>
                    </a:lnTo>
                    <a:lnTo>
                      <a:pt x="3364" y="4901"/>
                    </a:lnTo>
                    <a:lnTo>
                      <a:pt x="3380" y="4899"/>
                    </a:lnTo>
                    <a:lnTo>
                      <a:pt x="3394" y="4894"/>
                    </a:lnTo>
                    <a:lnTo>
                      <a:pt x="3412" y="4887"/>
                    </a:lnTo>
                    <a:lnTo>
                      <a:pt x="3432" y="4876"/>
                    </a:lnTo>
                    <a:lnTo>
                      <a:pt x="3456" y="4864"/>
                    </a:lnTo>
                    <a:lnTo>
                      <a:pt x="3510" y="4835"/>
                    </a:lnTo>
                    <a:lnTo>
                      <a:pt x="3573" y="4803"/>
                    </a:lnTo>
                    <a:lnTo>
                      <a:pt x="3606" y="4786"/>
                    </a:lnTo>
                    <a:lnTo>
                      <a:pt x="3642" y="4770"/>
                    </a:lnTo>
                    <a:lnTo>
                      <a:pt x="3677" y="4755"/>
                    </a:lnTo>
                    <a:lnTo>
                      <a:pt x="3714" y="4741"/>
                    </a:lnTo>
                    <a:lnTo>
                      <a:pt x="3751" y="4729"/>
                    </a:lnTo>
                    <a:lnTo>
                      <a:pt x="3787" y="4719"/>
                    </a:lnTo>
                    <a:lnTo>
                      <a:pt x="3806" y="4715"/>
                    </a:lnTo>
                    <a:lnTo>
                      <a:pt x="3824" y="4712"/>
                    </a:lnTo>
                    <a:lnTo>
                      <a:pt x="3842" y="4708"/>
                    </a:lnTo>
                    <a:lnTo>
                      <a:pt x="3861" y="4707"/>
                    </a:lnTo>
                    <a:lnTo>
                      <a:pt x="3878" y="4706"/>
                    </a:lnTo>
                    <a:lnTo>
                      <a:pt x="3896" y="4706"/>
                    </a:lnTo>
                    <a:lnTo>
                      <a:pt x="3915" y="4706"/>
                    </a:lnTo>
                    <a:lnTo>
                      <a:pt x="3933" y="4707"/>
                    </a:lnTo>
                    <a:lnTo>
                      <a:pt x="3970" y="4710"/>
                    </a:lnTo>
                    <a:lnTo>
                      <a:pt x="4006" y="4717"/>
                    </a:lnTo>
                    <a:lnTo>
                      <a:pt x="4042" y="4726"/>
                    </a:lnTo>
                    <a:lnTo>
                      <a:pt x="4076" y="4735"/>
                    </a:lnTo>
                    <a:lnTo>
                      <a:pt x="4109" y="4746"/>
                    </a:lnTo>
                    <a:lnTo>
                      <a:pt x="4140" y="4756"/>
                    </a:lnTo>
                    <a:lnTo>
                      <a:pt x="4170" y="4767"/>
                    </a:lnTo>
                    <a:lnTo>
                      <a:pt x="4196" y="4779"/>
                    </a:lnTo>
                    <a:lnTo>
                      <a:pt x="4218" y="4790"/>
                    </a:lnTo>
                    <a:lnTo>
                      <a:pt x="4238" y="4799"/>
                    </a:lnTo>
                    <a:lnTo>
                      <a:pt x="4267" y="4813"/>
                    </a:lnTo>
                    <a:lnTo>
                      <a:pt x="4276" y="4818"/>
                    </a:lnTo>
                    <a:lnTo>
                      <a:pt x="5124" y="4867"/>
                    </a:lnTo>
                    <a:lnTo>
                      <a:pt x="5220" y="4931"/>
                    </a:lnTo>
                    <a:lnTo>
                      <a:pt x="5233" y="4931"/>
                    </a:lnTo>
                    <a:lnTo>
                      <a:pt x="5266" y="4931"/>
                    </a:lnTo>
                    <a:lnTo>
                      <a:pt x="5314" y="4929"/>
                    </a:lnTo>
                    <a:lnTo>
                      <a:pt x="5371" y="4928"/>
                    </a:lnTo>
                    <a:lnTo>
                      <a:pt x="5429" y="4927"/>
                    </a:lnTo>
                    <a:lnTo>
                      <a:pt x="5483" y="4923"/>
                    </a:lnTo>
                    <a:lnTo>
                      <a:pt x="5508" y="4922"/>
                    </a:lnTo>
                    <a:lnTo>
                      <a:pt x="5528" y="4920"/>
                    </a:lnTo>
                    <a:lnTo>
                      <a:pt x="5545" y="4917"/>
                    </a:lnTo>
                    <a:lnTo>
                      <a:pt x="5557" y="4914"/>
                    </a:lnTo>
                    <a:lnTo>
                      <a:pt x="5561" y="4914"/>
                    </a:lnTo>
                    <a:lnTo>
                      <a:pt x="5568" y="4914"/>
                    </a:lnTo>
                    <a:lnTo>
                      <a:pt x="5575" y="4916"/>
                    </a:lnTo>
                    <a:lnTo>
                      <a:pt x="5585" y="4920"/>
                    </a:lnTo>
                    <a:lnTo>
                      <a:pt x="5605" y="4931"/>
                    </a:lnTo>
                    <a:lnTo>
                      <a:pt x="5629" y="4945"/>
                    </a:lnTo>
                    <a:lnTo>
                      <a:pt x="5656" y="4962"/>
                    </a:lnTo>
                    <a:lnTo>
                      <a:pt x="5683" y="4983"/>
                    </a:lnTo>
                    <a:lnTo>
                      <a:pt x="5713" y="5005"/>
                    </a:lnTo>
                    <a:lnTo>
                      <a:pt x="5742" y="5029"/>
                    </a:lnTo>
                    <a:lnTo>
                      <a:pt x="5798" y="5074"/>
                    </a:lnTo>
                    <a:lnTo>
                      <a:pt x="5847" y="5114"/>
                    </a:lnTo>
                    <a:lnTo>
                      <a:pt x="5880" y="5144"/>
                    </a:lnTo>
                    <a:lnTo>
                      <a:pt x="5893" y="5154"/>
                    </a:lnTo>
                    <a:lnTo>
                      <a:pt x="6292" y="5202"/>
                    </a:lnTo>
                    <a:lnTo>
                      <a:pt x="6596" y="5490"/>
                    </a:lnTo>
                    <a:lnTo>
                      <a:pt x="6607" y="5483"/>
                    </a:lnTo>
                    <a:lnTo>
                      <a:pt x="6634" y="5464"/>
                    </a:lnTo>
                    <a:lnTo>
                      <a:pt x="6674" y="5438"/>
                    </a:lnTo>
                    <a:lnTo>
                      <a:pt x="6722" y="5408"/>
                    </a:lnTo>
                    <a:lnTo>
                      <a:pt x="6772" y="5377"/>
                    </a:lnTo>
                    <a:lnTo>
                      <a:pt x="6819" y="5348"/>
                    </a:lnTo>
                    <a:lnTo>
                      <a:pt x="6840" y="5337"/>
                    </a:lnTo>
                    <a:lnTo>
                      <a:pt x="6858" y="5326"/>
                    </a:lnTo>
                    <a:lnTo>
                      <a:pt x="6873" y="5319"/>
                    </a:lnTo>
                    <a:lnTo>
                      <a:pt x="6884" y="5314"/>
                    </a:lnTo>
                    <a:lnTo>
                      <a:pt x="6889" y="5313"/>
                    </a:lnTo>
                    <a:lnTo>
                      <a:pt x="6895" y="5313"/>
                    </a:lnTo>
                    <a:lnTo>
                      <a:pt x="6902" y="5314"/>
                    </a:lnTo>
                    <a:lnTo>
                      <a:pt x="6909" y="5316"/>
                    </a:lnTo>
                    <a:lnTo>
                      <a:pt x="6924" y="5322"/>
                    </a:lnTo>
                    <a:lnTo>
                      <a:pt x="6943" y="5331"/>
                    </a:lnTo>
                    <a:lnTo>
                      <a:pt x="6962" y="5342"/>
                    </a:lnTo>
                    <a:lnTo>
                      <a:pt x="6984" y="5357"/>
                    </a:lnTo>
                    <a:lnTo>
                      <a:pt x="7006" y="5373"/>
                    </a:lnTo>
                    <a:lnTo>
                      <a:pt x="7029" y="5390"/>
                    </a:lnTo>
                    <a:lnTo>
                      <a:pt x="7051" y="5409"/>
                    </a:lnTo>
                    <a:lnTo>
                      <a:pt x="7072" y="5428"/>
                    </a:lnTo>
                    <a:lnTo>
                      <a:pt x="7094" y="5448"/>
                    </a:lnTo>
                    <a:lnTo>
                      <a:pt x="7114" y="5467"/>
                    </a:lnTo>
                    <a:lnTo>
                      <a:pt x="7132" y="5487"/>
                    </a:lnTo>
                    <a:lnTo>
                      <a:pt x="7148" y="5505"/>
                    </a:lnTo>
                    <a:lnTo>
                      <a:pt x="7161" y="5522"/>
                    </a:lnTo>
                    <a:lnTo>
                      <a:pt x="7172" y="5538"/>
                    </a:lnTo>
                    <a:lnTo>
                      <a:pt x="7177" y="5545"/>
                    </a:lnTo>
                    <a:lnTo>
                      <a:pt x="7182" y="5552"/>
                    </a:lnTo>
                    <a:lnTo>
                      <a:pt x="7188" y="5559"/>
                    </a:lnTo>
                    <a:lnTo>
                      <a:pt x="7196" y="5566"/>
                    </a:lnTo>
                    <a:lnTo>
                      <a:pt x="7210" y="5578"/>
                    </a:lnTo>
                    <a:lnTo>
                      <a:pt x="7226" y="5589"/>
                    </a:lnTo>
                    <a:lnTo>
                      <a:pt x="7245" y="5599"/>
                    </a:lnTo>
                    <a:lnTo>
                      <a:pt x="7264" y="5609"/>
                    </a:lnTo>
                    <a:lnTo>
                      <a:pt x="7284" y="5617"/>
                    </a:lnTo>
                    <a:lnTo>
                      <a:pt x="7307" y="5624"/>
                    </a:lnTo>
                    <a:lnTo>
                      <a:pt x="7328" y="5630"/>
                    </a:lnTo>
                    <a:lnTo>
                      <a:pt x="7351" y="5636"/>
                    </a:lnTo>
                    <a:lnTo>
                      <a:pt x="7373" y="5640"/>
                    </a:lnTo>
                    <a:lnTo>
                      <a:pt x="7394" y="5644"/>
                    </a:lnTo>
                    <a:lnTo>
                      <a:pt x="7417" y="5647"/>
                    </a:lnTo>
                    <a:lnTo>
                      <a:pt x="7437" y="5649"/>
                    </a:lnTo>
                    <a:lnTo>
                      <a:pt x="7457" y="5649"/>
                    </a:lnTo>
                    <a:lnTo>
                      <a:pt x="7476" y="5650"/>
                    </a:lnTo>
                    <a:lnTo>
                      <a:pt x="7496" y="5649"/>
                    </a:lnTo>
                    <a:lnTo>
                      <a:pt x="7520" y="5647"/>
                    </a:lnTo>
                    <a:lnTo>
                      <a:pt x="7546" y="5643"/>
                    </a:lnTo>
                    <a:lnTo>
                      <a:pt x="7574" y="5637"/>
                    </a:lnTo>
                    <a:lnTo>
                      <a:pt x="7635" y="5624"/>
                    </a:lnTo>
                    <a:lnTo>
                      <a:pt x="7696" y="5610"/>
                    </a:lnTo>
                    <a:lnTo>
                      <a:pt x="7753" y="5596"/>
                    </a:lnTo>
                    <a:lnTo>
                      <a:pt x="7801" y="5583"/>
                    </a:lnTo>
                    <a:lnTo>
                      <a:pt x="7833" y="5573"/>
                    </a:lnTo>
                    <a:lnTo>
                      <a:pt x="7844" y="5570"/>
                    </a:lnTo>
                    <a:lnTo>
                      <a:pt x="8004" y="5874"/>
                    </a:lnTo>
                    <a:lnTo>
                      <a:pt x="8100" y="6130"/>
                    </a:lnTo>
                    <a:lnTo>
                      <a:pt x="8110" y="6130"/>
                    </a:lnTo>
                    <a:lnTo>
                      <a:pt x="8135" y="6127"/>
                    </a:lnTo>
                    <a:lnTo>
                      <a:pt x="8173" y="6125"/>
                    </a:lnTo>
                    <a:lnTo>
                      <a:pt x="8219" y="6121"/>
                    </a:lnTo>
                    <a:lnTo>
                      <a:pt x="8270" y="6119"/>
                    </a:lnTo>
                    <a:lnTo>
                      <a:pt x="8323" y="6117"/>
                    </a:lnTo>
                    <a:lnTo>
                      <a:pt x="8374" y="6114"/>
                    </a:lnTo>
                    <a:lnTo>
                      <a:pt x="8420" y="6114"/>
                    </a:lnTo>
                    <a:lnTo>
                      <a:pt x="8460" y="6113"/>
                    </a:lnTo>
                    <a:lnTo>
                      <a:pt x="8497" y="6111"/>
                    </a:lnTo>
                    <a:lnTo>
                      <a:pt x="8530" y="6108"/>
                    </a:lnTo>
                    <a:lnTo>
                      <a:pt x="8559" y="6106"/>
                    </a:lnTo>
                    <a:lnTo>
                      <a:pt x="8581" y="6102"/>
                    </a:lnTo>
                    <a:lnTo>
                      <a:pt x="8598" y="6100"/>
                    </a:lnTo>
                    <a:lnTo>
                      <a:pt x="8608" y="6099"/>
                    </a:lnTo>
                    <a:lnTo>
                      <a:pt x="8612" y="6098"/>
                    </a:lnTo>
                    <a:lnTo>
                      <a:pt x="8644" y="5986"/>
                    </a:lnTo>
                    <a:lnTo>
                      <a:pt x="8644" y="5967"/>
                    </a:lnTo>
                    <a:lnTo>
                      <a:pt x="8640" y="5921"/>
                    </a:lnTo>
                    <a:lnTo>
                      <a:pt x="8637" y="5894"/>
                    </a:lnTo>
                    <a:lnTo>
                      <a:pt x="8631" y="5865"/>
                    </a:lnTo>
                    <a:lnTo>
                      <a:pt x="8627" y="5850"/>
                    </a:lnTo>
                    <a:lnTo>
                      <a:pt x="8623" y="5836"/>
                    </a:lnTo>
                    <a:lnTo>
                      <a:pt x="8618" y="5822"/>
                    </a:lnTo>
                    <a:lnTo>
                      <a:pt x="8612" y="5810"/>
                    </a:lnTo>
                    <a:lnTo>
                      <a:pt x="8609" y="5804"/>
                    </a:lnTo>
                    <a:lnTo>
                      <a:pt x="8608" y="5797"/>
                    </a:lnTo>
                    <a:lnTo>
                      <a:pt x="8607" y="5790"/>
                    </a:lnTo>
                    <a:lnTo>
                      <a:pt x="8606" y="5783"/>
                    </a:lnTo>
                    <a:lnTo>
                      <a:pt x="8608" y="5769"/>
                    </a:lnTo>
                    <a:lnTo>
                      <a:pt x="8611" y="5753"/>
                    </a:lnTo>
                    <a:lnTo>
                      <a:pt x="8617" y="5737"/>
                    </a:lnTo>
                    <a:lnTo>
                      <a:pt x="8624" y="5721"/>
                    </a:lnTo>
                    <a:lnTo>
                      <a:pt x="8632" y="5706"/>
                    </a:lnTo>
                    <a:lnTo>
                      <a:pt x="8640" y="5690"/>
                    </a:lnTo>
                    <a:lnTo>
                      <a:pt x="8658" y="5662"/>
                    </a:lnTo>
                    <a:lnTo>
                      <a:pt x="8676" y="5640"/>
                    </a:lnTo>
                    <a:lnTo>
                      <a:pt x="8688" y="5624"/>
                    </a:lnTo>
                    <a:lnTo>
                      <a:pt x="8692" y="5618"/>
                    </a:lnTo>
                    <a:lnTo>
                      <a:pt x="8740" y="5490"/>
                    </a:lnTo>
                    <a:lnTo>
                      <a:pt x="8676" y="5314"/>
                    </a:lnTo>
                    <a:lnTo>
                      <a:pt x="8692" y="4882"/>
                    </a:lnTo>
                    <a:lnTo>
                      <a:pt x="8715" y="4871"/>
                    </a:lnTo>
                    <a:lnTo>
                      <a:pt x="8765" y="4844"/>
                    </a:lnTo>
                    <a:lnTo>
                      <a:pt x="8778" y="4836"/>
                    </a:lnTo>
                    <a:lnTo>
                      <a:pt x="8791" y="4826"/>
                    </a:lnTo>
                    <a:lnTo>
                      <a:pt x="8803" y="4818"/>
                    </a:lnTo>
                    <a:lnTo>
                      <a:pt x="8813" y="4809"/>
                    </a:lnTo>
                    <a:lnTo>
                      <a:pt x="8823" y="4799"/>
                    </a:lnTo>
                    <a:lnTo>
                      <a:pt x="8830" y="4788"/>
                    </a:lnTo>
                    <a:lnTo>
                      <a:pt x="8832" y="4784"/>
                    </a:lnTo>
                    <a:lnTo>
                      <a:pt x="8835" y="4779"/>
                    </a:lnTo>
                    <a:lnTo>
                      <a:pt x="8836" y="4775"/>
                    </a:lnTo>
                    <a:lnTo>
                      <a:pt x="8836" y="4771"/>
                    </a:lnTo>
                    <a:lnTo>
                      <a:pt x="8835" y="4760"/>
                    </a:lnTo>
                    <a:lnTo>
                      <a:pt x="8831" y="4749"/>
                    </a:lnTo>
                    <a:lnTo>
                      <a:pt x="8824" y="4736"/>
                    </a:lnTo>
                    <a:lnTo>
                      <a:pt x="8817" y="4722"/>
                    </a:lnTo>
                    <a:lnTo>
                      <a:pt x="8795" y="4694"/>
                    </a:lnTo>
                    <a:lnTo>
                      <a:pt x="8772" y="4664"/>
                    </a:lnTo>
                    <a:lnTo>
                      <a:pt x="8728" y="4616"/>
                    </a:lnTo>
                    <a:lnTo>
                      <a:pt x="8708" y="4594"/>
                    </a:lnTo>
                    <a:lnTo>
                      <a:pt x="8713" y="4577"/>
                    </a:lnTo>
                    <a:lnTo>
                      <a:pt x="8724" y="4528"/>
                    </a:lnTo>
                    <a:lnTo>
                      <a:pt x="8730" y="4494"/>
                    </a:lnTo>
                    <a:lnTo>
                      <a:pt x="8737" y="4456"/>
                    </a:lnTo>
                    <a:lnTo>
                      <a:pt x="8745" y="4414"/>
                    </a:lnTo>
                    <a:lnTo>
                      <a:pt x="8750" y="4371"/>
                    </a:lnTo>
                    <a:lnTo>
                      <a:pt x="8755" y="4324"/>
                    </a:lnTo>
                    <a:lnTo>
                      <a:pt x="8758" y="4279"/>
                    </a:lnTo>
                    <a:lnTo>
                      <a:pt x="8758" y="4256"/>
                    </a:lnTo>
                    <a:lnTo>
                      <a:pt x="8758" y="4233"/>
                    </a:lnTo>
                    <a:lnTo>
                      <a:pt x="8758" y="4211"/>
                    </a:lnTo>
                    <a:lnTo>
                      <a:pt x="8755" y="4189"/>
                    </a:lnTo>
                    <a:lnTo>
                      <a:pt x="8753" y="4168"/>
                    </a:lnTo>
                    <a:lnTo>
                      <a:pt x="8750" y="4148"/>
                    </a:lnTo>
                    <a:lnTo>
                      <a:pt x="8746" y="4129"/>
                    </a:lnTo>
                    <a:lnTo>
                      <a:pt x="8741" y="4111"/>
                    </a:lnTo>
                    <a:lnTo>
                      <a:pt x="8734" y="4094"/>
                    </a:lnTo>
                    <a:lnTo>
                      <a:pt x="8727" y="4078"/>
                    </a:lnTo>
                    <a:lnTo>
                      <a:pt x="8718" y="4064"/>
                    </a:lnTo>
                    <a:lnTo>
                      <a:pt x="8708" y="4051"/>
                    </a:lnTo>
                    <a:lnTo>
                      <a:pt x="8684" y="4025"/>
                    </a:lnTo>
                    <a:lnTo>
                      <a:pt x="8654" y="3998"/>
                    </a:lnTo>
                    <a:lnTo>
                      <a:pt x="8621" y="3969"/>
                    </a:lnTo>
                    <a:lnTo>
                      <a:pt x="8583" y="3940"/>
                    </a:lnTo>
                    <a:lnTo>
                      <a:pt x="8543" y="3909"/>
                    </a:lnTo>
                    <a:lnTo>
                      <a:pt x="8502" y="3878"/>
                    </a:lnTo>
                    <a:lnTo>
                      <a:pt x="8460" y="3849"/>
                    </a:lnTo>
                    <a:lnTo>
                      <a:pt x="8419" y="3819"/>
                    </a:lnTo>
                    <a:lnTo>
                      <a:pt x="8339" y="3766"/>
                    </a:lnTo>
                    <a:lnTo>
                      <a:pt x="8274" y="3722"/>
                    </a:lnTo>
                    <a:lnTo>
                      <a:pt x="8229" y="3693"/>
                    </a:lnTo>
                    <a:lnTo>
                      <a:pt x="8213" y="3683"/>
                    </a:lnTo>
                    <a:lnTo>
                      <a:pt x="8204" y="3523"/>
                    </a:lnTo>
                    <a:close/>
                  </a:path>
                </a:pathLst>
              </a:custGeom>
              <a:solidFill>
                <a:srgbClr val="00AC4E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" name="Freeform 255"/>
              <p:cNvSpPr>
                <a:spLocks/>
              </p:cNvSpPr>
              <p:nvPr/>
            </p:nvSpPr>
            <p:spPr bwMode="auto">
              <a:xfrm>
                <a:off x="1153" y="2561"/>
                <a:ext cx="888" cy="929"/>
              </a:xfrm>
              <a:custGeom>
                <a:avLst/>
                <a:gdLst>
                  <a:gd name="T0" fmla="*/ 0 w 6684"/>
                  <a:gd name="T1" fmla="*/ 0 h 8746"/>
                  <a:gd name="T2" fmla="*/ 0 w 6684"/>
                  <a:gd name="T3" fmla="*/ 0 h 8746"/>
                  <a:gd name="T4" fmla="*/ 0 w 6684"/>
                  <a:gd name="T5" fmla="*/ 0 h 8746"/>
                  <a:gd name="T6" fmla="*/ 0 w 6684"/>
                  <a:gd name="T7" fmla="*/ 0 h 8746"/>
                  <a:gd name="T8" fmla="*/ 0 w 6684"/>
                  <a:gd name="T9" fmla="*/ 0 h 8746"/>
                  <a:gd name="T10" fmla="*/ 0 w 6684"/>
                  <a:gd name="T11" fmla="*/ 0 h 8746"/>
                  <a:gd name="T12" fmla="*/ 0 w 6684"/>
                  <a:gd name="T13" fmla="*/ 0 h 8746"/>
                  <a:gd name="T14" fmla="*/ 0 w 6684"/>
                  <a:gd name="T15" fmla="*/ 0 h 8746"/>
                  <a:gd name="T16" fmla="*/ 0 w 6684"/>
                  <a:gd name="T17" fmla="*/ 0 h 8746"/>
                  <a:gd name="T18" fmla="*/ 0 w 6684"/>
                  <a:gd name="T19" fmla="*/ 0 h 8746"/>
                  <a:gd name="T20" fmla="*/ 0 w 6684"/>
                  <a:gd name="T21" fmla="*/ 0 h 8746"/>
                  <a:gd name="T22" fmla="*/ 0 w 6684"/>
                  <a:gd name="T23" fmla="*/ 0 h 8746"/>
                  <a:gd name="T24" fmla="*/ 0 w 6684"/>
                  <a:gd name="T25" fmla="*/ 0 h 8746"/>
                  <a:gd name="T26" fmla="*/ 0 w 6684"/>
                  <a:gd name="T27" fmla="*/ 0 h 8746"/>
                  <a:gd name="T28" fmla="*/ 0 w 6684"/>
                  <a:gd name="T29" fmla="*/ 0 h 8746"/>
                  <a:gd name="T30" fmla="*/ 0 w 6684"/>
                  <a:gd name="T31" fmla="*/ 0 h 8746"/>
                  <a:gd name="T32" fmla="*/ 0 w 6684"/>
                  <a:gd name="T33" fmla="*/ 0 h 8746"/>
                  <a:gd name="T34" fmla="*/ 0 w 6684"/>
                  <a:gd name="T35" fmla="*/ 0 h 8746"/>
                  <a:gd name="T36" fmla="*/ 0 w 6684"/>
                  <a:gd name="T37" fmla="*/ 0 h 8746"/>
                  <a:gd name="T38" fmla="*/ 0 w 6684"/>
                  <a:gd name="T39" fmla="*/ 0 h 8746"/>
                  <a:gd name="T40" fmla="*/ 0 w 6684"/>
                  <a:gd name="T41" fmla="*/ 0 h 8746"/>
                  <a:gd name="T42" fmla="*/ 0 w 6684"/>
                  <a:gd name="T43" fmla="*/ 0 h 8746"/>
                  <a:gd name="T44" fmla="*/ 0 w 6684"/>
                  <a:gd name="T45" fmla="*/ 0 h 8746"/>
                  <a:gd name="T46" fmla="*/ 0 w 6684"/>
                  <a:gd name="T47" fmla="*/ 0 h 8746"/>
                  <a:gd name="T48" fmla="*/ 0 w 6684"/>
                  <a:gd name="T49" fmla="*/ 0 h 8746"/>
                  <a:gd name="T50" fmla="*/ 0 w 6684"/>
                  <a:gd name="T51" fmla="*/ 0 h 8746"/>
                  <a:gd name="T52" fmla="*/ 0 w 6684"/>
                  <a:gd name="T53" fmla="*/ 0 h 8746"/>
                  <a:gd name="T54" fmla="*/ 0 w 6684"/>
                  <a:gd name="T55" fmla="*/ 0 h 8746"/>
                  <a:gd name="T56" fmla="*/ 0 w 6684"/>
                  <a:gd name="T57" fmla="*/ 0 h 8746"/>
                  <a:gd name="T58" fmla="*/ 0 w 6684"/>
                  <a:gd name="T59" fmla="*/ 0 h 8746"/>
                  <a:gd name="T60" fmla="*/ 0 w 6684"/>
                  <a:gd name="T61" fmla="*/ 0 h 8746"/>
                  <a:gd name="T62" fmla="*/ 0 w 6684"/>
                  <a:gd name="T63" fmla="*/ 0 h 8746"/>
                  <a:gd name="T64" fmla="*/ 0 w 6684"/>
                  <a:gd name="T65" fmla="*/ 0 h 8746"/>
                  <a:gd name="T66" fmla="*/ 0 w 6684"/>
                  <a:gd name="T67" fmla="*/ 0 h 8746"/>
                  <a:gd name="T68" fmla="*/ 0 w 6684"/>
                  <a:gd name="T69" fmla="*/ 0 h 8746"/>
                  <a:gd name="T70" fmla="*/ 0 w 6684"/>
                  <a:gd name="T71" fmla="*/ 0 h 8746"/>
                  <a:gd name="T72" fmla="*/ 0 w 6684"/>
                  <a:gd name="T73" fmla="*/ 0 h 8746"/>
                  <a:gd name="T74" fmla="*/ 0 w 6684"/>
                  <a:gd name="T75" fmla="*/ 0 h 8746"/>
                  <a:gd name="T76" fmla="*/ 0 w 6684"/>
                  <a:gd name="T77" fmla="*/ 0 h 8746"/>
                  <a:gd name="T78" fmla="*/ 0 w 6684"/>
                  <a:gd name="T79" fmla="*/ 0 h 8746"/>
                  <a:gd name="T80" fmla="*/ 0 w 6684"/>
                  <a:gd name="T81" fmla="*/ 0 h 8746"/>
                  <a:gd name="T82" fmla="*/ 0 w 6684"/>
                  <a:gd name="T83" fmla="*/ 0 h 8746"/>
                  <a:gd name="T84" fmla="*/ 0 w 6684"/>
                  <a:gd name="T85" fmla="*/ 0 h 8746"/>
                  <a:gd name="T86" fmla="*/ 0 w 6684"/>
                  <a:gd name="T87" fmla="*/ 0 h 8746"/>
                  <a:gd name="T88" fmla="*/ 0 w 6684"/>
                  <a:gd name="T89" fmla="*/ 0 h 8746"/>
                  <a:gd name="T90" fmla="*/ 0 w 6684"/>
                  <a:gd name="T91" fmla="*/ 0 h 8746"/>
                  <a:gd name="T92" fmla="*/ 0 w 6684"/>
                  <a:gd name="T93" fmla="*/ 0 h 8746"/>
                  <a:gd name="T94" fmla="*/ 0 w 6684"/>
                  <a:gd name="T95" fmla="*/ 0 h 8746"/>
                  <a:gd name="T96" fmla="*/ 0 w 6684"/>
                  <a:gd name="T97" fmla="*/ 0 h 8746"/>
                  <a:gd name="T98" fmla="*/ 0 w 6684"/>
                  <a:gd name="T99" fmla="*/ 0 h 8746"/>
                  <a:gd name="T100" fmla="*/ 0 w 6684"/>
                  <a:gd name="T101" fmla="*/ 0 h 8746"/>
                  <a:gd name="T102" fmla="*/ 0 w 6684"/>
                  <a:gd name="T103" fmla="*/ 0 h 8746"/>
                  <a:gd name="T104" fmla="*/ 0 w 6684"/>
                  <a:gd name="T105" fmla="*/ 0 h 8746"/>
                  <a:gd name="T106" fmla="*/ 0 w 6684"/>
                  <a:gd name="T107" fmla="*/ 0 h 8746"/>
                  <a:gd name="T108" fmla="*/ 0 w 6684"/>
                  <a:gd name="T109" fmla="*/ 0 h 8746"/>
                  <a:gd name="T110" fmla="*/ 0 w 6684"/>
                  <a:gd name="T111" fmla="*/ 0 h 8746"/>
                  <a:gd name="T112" fmla="*/ 0 w 6684"/>
                  <a:gd name="T113" fmla="*/ 0 h 8746"/>
                  <a:gd name="T114" fmla="*/ 0 w 6684"/>
                  <a:gd name="T115" fmla="*/ 0 h 8746"/>
                  <a:gd name="T116" fmla="*/ 0 w 6684"/>
                  <a:gd name="T117" fmla="*/ 0 h 8746"/>
                  <a:gd name="T118" fmla="*/ 0 w 6684"/>
                  <a:gd name="T119" fmla="*/ 0 h 8746"/>
                  <a:gd name="T120" fmla="*/ 0 w 6684"/>
                  <a:gd name="T121" fmla="*/ 0 h 8746"/>
                  <a:gd name="T122" fmla="*/ 0 w 6684"/>
                  <a:gd name="T123" fmla="*/ 0 h 874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6684"/>
                  <a:gd name="T187" fmla="*/ 0 h 8746"/>
                  <a:gd name="T188" fmla="*/ 6684 w 6684"/>
                  <a:gd name="T189" fmla="*/ 8746 h 874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6684" h="8746">
                    <a:moveTo>
                      <a:pt x="6512" y="2708"/>
                    </a:moveTo>
                    <a:lnTo>
                      <a:pt x="6497" y="2706"/>
                    </a:lnTo>
                    <a:lnTo>
                      <a:pt x="6459" y="2698"/>
                    </a:lnTo>
                    <a:lnTo>
                      <a:pt x="6438" y="2692"/>
                    </a:lnTo>
                    <a:lnTo>
                      <a:pt x="6417" y="2682"/>
                    </a:lnTo>
                    <a:lnTo>
                      <a:pt x="6407" y="2676"/>
                    </a:lnTo>
                    <a:lnTo>
                      <a:pt x="6399" y="2670"/>
                    </a:lnTo>
                    <a:lnTo>
                      <a:pt x="6390" y="2665"/>
                    </a:lnTo>
                    <a:lnTo>
                      <a:pt x="6385" y="2656"/>
                    </a:lnTo>
                    <a:lnTo>
                      <a:pt x="6382" y="2653"/>
                    </a:lnTo>
                    <a:lnTo>
                      <a:pt x="6380" y="2648"/>
                    </a:lnTo>
                    <a:lnTo>
                      <a:pt x="6379" y="2642"/>
                    </a:lnTo>
                    <a:lnTo>
                      <a:pt x="6379" y="2637"/>
                    </a:lnTo>
                    <a:lnTo>
                      <a:pt x="6380" y="2624"/>
                    </a:lnTo>
                    <a:lnTo>
                      <a:pt x="6383" y="2611"/>
                    </a:lnTo>
                    <a:lnTo>
                      <a:pt x="6389" y="2596"/>
                    </a:lnTo>
                    <a:lnTo>
                      <a:pt x="6395" y="2582"/>
                    </a:lnTo>
                    <a:lnTo>
                      <a:pt x="6404" y="2566"/>
                    </a:lnTo>
                    <a:lnTo>
                      <a:pt x="6412" y="2551"/>
                    </a:lnTo>
                    <a:lnTo>
                      <a:pt x="6430" y="2522"/>
                    </a:lnTo>
                    <a:lnTo>
                      <a:pt x="6446" y="2499"/>
                    </a:lnTo>
                    <a:lnTo>
                      <a:pt x="6458" y="2482"/>
                    </a:lnTo>
                    <a:lnTo>
                      <a:pt x="6463" y="2476"/>
                    </a:lnTo>
                    <a:lnTo>
                      <a:pt x="6460" y="2468"/>
                    </a:lnTo>
                    <a:lnTo>
                      <a:pt x="6454" y="2446"/>
                    </a:lnTo>
                    <a:lnTo>
                      <a:pt x="6447" y="2414"/>
                    </a:lnTo>
                    <a:lnTo>
                      <a:pt x="6440" y="2376"/>
                    </a:lnTo>
                    <a:lnTo>
                      <a:pt x="6432" y="2337"/>
                    </a:lnTo>
                    <a:lnTo>
                      <a:pt x="6427" y="2300"/>
                    </a:lnTo>
                    <a:lnTo>
                      <a:pt x="6425" y="2283"/>
                    </a:lnTo>
                    <a:lnTo>
                      <a:pt x="6425" y="2269"/>
                    </a:lnTo>
                    <a:lnTo>
                      <a:pt x="6425" y="2257"/>
                    </a:lnTo>
                    <a:lnTo>
                      <a:pt x="6426" y="2249"/>
                    </a:lnTo>
                    <a:lnTo>
                      <a:pt x="6430" y="2242"/>
                    </a:lnTo>
                    <a:lnTo>
                      <a:pt x="6434" y="2234"/>
                    </a:lnTo>
                    <a:lnTo>
                      <a:pt x="6440" y="2224"/>
                    </a:lnTo>
                    <a:lnTo>
                      <a:pt x="6449" y="2215"/>
                    </a:lnTo>
                    <a:lnTo>
                      <a:pt x="6465" y="2195"/>
                    </a:lnTo>
                    <a:lnTo>
                      <a:pt x="6485" y="2176"/>
                    </a:lnTo>
                    <a:lnTo>
                      <a:pt x="6518" y="2142"/>
                    </a:lnTo>
                    <a:lnTo>
                      <a:pt x="6534" y="2128"/>
                    </a:lnTo>
                    <a:lnTo>
                      <a:pt x="6570" y="1817"/>
                    </a:lnTo>
                    <a:lnTo>
                      <a:pt x="6580" y="1799"/>
                    </a:lnTo>
                    <a:lnTo>
                      <a:pt x="6604" y="1754"/>
                    </a:lnTo>
                    <a:lnTo>
                      <a:pt x="6615" y="1727"/>
                    </a:lnTo>
                    <a:lnTo>
                      <a:pt x="6626" y="1699"/>
                    </a:lnTo>
                    <a:lnTo>
                      <a:pt x="6630" y="1683"/>
                    </a:lnTo>
                    <a:lnTo>
                      <a:pt x="6633" y="1669"/>
                    </a:lnTo>
                    <a:lnTo>
                      <a:pt x="6636" y="1656"/>
                    </a:lnTo>
                    <a:lnTo>
                      <a:pt x="6636" y="1643"/>
                    </a:lnTo>
                    <a:lnTo>
                      <a:pt x="6637" y="1631"/>
                    </a:lnTo>
                    <a:lnTo>
                      <a:pt x="6638" y="1620"/>
                    </a:lnTo>
                    <a:lnTo>
                      <a:pt x="6639" y="1611"/>
                    </a:lnTo>
                    <a:lnTo>
                      <a:pt x="6642" y="1601"/>
                    </a:lnTo>
                    <a:lnTo>
                      <a:pt x="6647" y="1586"/>
                    </a:lnTo>
                    <a:lnTo>
                      <a:pt x="6652" y="1572"/>
                    </a:lnTo>
                    <a:lnTo>
                      <a:pt x="6658" y="1558"/>
                    </a:lnTo>
                    <a:lnTo>
                      <a:pt x="6662" y="1542"/>
                    </a:lnTo>
                    <a:lnTo>
                      <a:pt x="6663" y="1534"/>
                    </a:lnTo>
                    <a:lnTo>
                      <a:pt x="6663" y="1526"/>
                    </a:lnTo>
                    <a:lnTo>
                      <a:pt x="6662" y="1516"/>
                    </a:lnTo>
                    <a:lnTo>
                      <a:pt x="6660" y="1506"/>
                    </a:lnTo>
                    <a:lnTo>
                      <a:pt x="6657" y="1495"/>
                    </a:lnTo>
                    <a:lnTo>
                      <a:pt x="6653" y="1485"/>
                    </a:lnTo>
                    <a:lnTo>
                      <a:pt x="6649" y="1480"/>
                    </a:lnTo>
                    <a:lnTo>
                      <a:pt x="6643" y="1474"/>
                    </a:lnTo>
                    <a:lnTo>
                      <a:pt x="6636" y="1469"/>
                    </a:lnTo>
                    <a:lnTo>
                      <a:pt x="6627" y="1467"/>
                    </a:lnTo>
                    <a:lnTo>
                      <a:pt x="6619" y="1464"/>
                    </a:lnTo>
                    <a:lnTo>
                      <a:pt x="6610" y="1463"/>
                    </a:lnTo>
                    <a:lnTo>
                      <a:pt x="6587" y="1463"/>
                    </a:lnTo>
                    <a:lnTo>
                      <a:pt x="6562" y="1467"/>
                    </a:lnTo>
                    <a:lnTo>
                      <a:pt x="6535" y="1470"/>
                    </a:lnTo>
                    <a:lnTo>
                      <a:pt x="6504" y="1475"/>
                    </a:lnTo>
                    <a:lnTo>
                      <a:pt x="6489" y="1478"/>
                    </a:lnTo>
                    <a:lnTo>
                      <a:pt x="6472" y="1483"/>
                    </a:lnTo>
                    <a:lnTo>
                      <a:pt x="6457" y="1490"/>
                    </a:lnTo>
                    <a:lnTo>
                      <a:pt x="6440" y="1498"/>
                    </a:lnTo>
                    <a:lnTo>
                      <a:pt x="6425" y="1507"/>
                    </a:lnTo>
                    <a:lnTo>
                      <a:pt x="6411" y="1516"/>
                    </a:lnTo>
                    <a:lnTo>
                      <a:pt x="6396" y="1527"/>
                    </a:lnTo>
                    <a:lnTo>
                      <a:pt x="6382" y="1536"/>
                    </a:lnTo>
                    <a:lnTo>
                      <a:pt x="6359" y="1556"/>
                    </a:lnTo>
                    <a:lnTo>
                      <a:pt x="6341" y="1573"/>
                    </a:lnTo>
                    <a:lnTo>
                      <a:pt x="6329" y="1585"/>
                    </a:lnTo>
                    <a:lnTo>
                      <a:pt x="6324" y="1588"/>
                    </a:lnTo>
                    <a:lnTo>
                      <a:pt x="6308" y="1583"/>
                    </a:lnTo>
                    <a:lnTo>
                      <a:pt x="6267" y="1567"/>
                    </a:lnTo>
                    <a:lnTo>
                      <a:pt x="6242" y="1558"/>
                    </a:lnTo>
                    <a:lnTo>
                      <a:pt x="6218" y="1546"/>
                    </a:lnTo>
                    <a:lnTo>
                      <a:pt x="6194" y="1534"/>
                    </a:lnTo>
                    <a:lnTo>
                      <a:pt x="6174" y="1523"/>
                    </a:lnTo>
                    <a:lnTo>
                      <a:pt x="6155" y="1508"/>
                    </a:lnTo>
                    <a:lnTo>
                      <a:pt x="6134" y="1489"/>
                    </a:lnTo>
                    <a:lnTo>
                      <a:pt x="6109" y="1467"/>
                    </a:lnTo>
                    <a:lnTo>
                      <a:pt x="6081" y="1443"/>
                    </a:lnTo>
                    <a:lnTo>
                      <a:pt x="6066" y="1431"/>
                    </a:lnTo>
                    <a:lnTo>
                      <a:pt x="6051" y="1420"/>
                    </a:lnTo>
                    <a:lnTo>
                      <a:pt x="6033" y="1411"/>
                    </a:lnTo>
                    <a:lnTo>
                      <a:pt x="6015" y="1403"/>
                    </a:lnTo>
                    <a:lnTo>
                      <a:pt x="5997" y="1395"/>
                    </a:lnTo>
                    <a:lnTo>
                      <a:pt x="5977" y="1390"/>
                    </a:lnTo>
                    <a:lnTo>
                      <a:pt x="5956" y="1386"/>
                    </a:lnTo>
                    <a:lnTo>
                      <a:pt x="5935" y="1385"/>
                    </a:lnTo>
                    <a:lnTo>
                      <a:pt x="5912" y="1386"/>
                    </a:lnTo>
                    <a:lnTo>
                      <a:pt x="5892" y="1388"/>
                    </a:lnTo>
                    <a:lnTo>
                      <a:pt x="5874" y="1393"/>
                    </a:lnTo>
                    <a:lnTo>
                      <a:pt x="5858" y="1399"/>
                    </a:lnTo>
                    <a:lnTo>
                      <a:pt x="5842" y="1406"/>
                    </a:lnTo>
                    <a:lnTo>
                      <a:pt x="5828" y="1413"/>
                    </a:lnTo>
                    <a:lnTo>
                      <a:pt x="5816" y="1422"/>
                    </a:lnTo>
                    <a:lnTo>
                      <a:pt x="5805" y="1430"/>
                    </a:lnTo>
                    <a:lnTo>
                      <a:pt x="5796" y="1438"/>
                    </a:lnTo>
                    <a:lnTo>
                      <a:pt x="5788" y="1446"/>
                    </a:lnTo>
                    <a:lnTo>
                      <a:pt x="5781" y="1455"/>
                    </a:lnTo>
                    <a:lnTo>
                      <a:pt x="5776" y="1461"/>
                    </a:lnTo>
                    <a:lnTo>
                      <a:pt x="5769" y="1471"/>
                    </a:lnTo>
                    <a:lnTo>
                      <a:pt x="5766" y="1475"/>
                    </a:lnTo>
                    <a:lnTo>
                      <a:pt x="5753" y="1474"/>
                    </a:lnTo>
                    <a:lnTo>
                      <a:pt x="5720" y="1470"/>
                    </a:lnTo>
                    <a:lnTo>
                      <a:pt x="5697" y="1470"/>
                    </a:lnTo>
                    <a:lnTo>
                      <a:pt x="5670" y="1470"/>
                    </a:lnTo>
                    <a:lnTo>
                      <a:pt x="5641" y="1471"/>
                    </a:lnTo>
                    <a:lnTo>
                      <a:pt x="5610" y="1475"/>
                    </a:lnTo>
                    <a:lnTo>
                      <a:pt x="5595" y="1478"/>
                    </a:lnTo>
                    <a:lnTo>
                      <a:pt x="5582" y="1482"/>
                    </a:lnTo>
                    <a:lnTo>
                      <a:pt x="5569" y="1487"/>
                    </a:lnTo>
                    <a:lnTo>
                      <a:pt x="5558" y="1493"/>
                    </a:lnTo>
                    <a:lnTo>
                      <a:pt x="5547" y="1500"/>
                    </a:lnTo>
                    <a:lnTo>
                      <a:pt x="5538" y="1507"/>
                    </a:lnTo>
                    <a:lnTo>
                      <a:pt x="5530" y="1514"/>
                    </a:lnTo>
                    <a:lnTo>
                      <a:pt x="5522" y="1521"/>
                    </a:lnTo>
                    <a:lnTo>
                      <a:pt x="5509" y="1534"/>
                    </a:lnTo>
                    <a:lnTo>
                      <a:pt x="5500" y="1545"/>
                    </a:lnTo>
                    <a:lnTo>
                      <a:pt x="5495" y="1549"/>
                    </a:lnTo>
                    <a:lnTo>
                      <a:pt x="5492" y="1552"/>
                    </a:lnTo>
                    <a:lnTo>
                      <a:pt x="5488" y="1553"/>
                    </a:lnTo>
                    <a:lnTo>
                      <a:pt x="5485" y="1553"/>
                    </a:lnTo>
                    <a:lnTo>
                      <a:pt x="5469" y="1547"/>
                    </a:lnTo>
                    <a:lnTo>
                      <a:pt x="5449" y="1539"/>
                    </a:lnTo>
                    <a:lnTo>
                      <a:pt x="5436" y="1535"/>
                    </a:lnTo>
                    <a:lnTo>
                      <a:pt x="5421" y="1532"/>
                    </a:lnTo>
                    <a:lnTo>
                      <a:pt x="5403" y="1529"/>
                    </a:lnTo>
                    <a:lnTo>
                      <a:pt x="5383" y="1529"/>
                    </a:lnTo>
                    <a:lnTo>
                      <a:pt x="5355" y="1529"/>
                    </a:lnTo>
                    <a:lnTo>
                      <a:pt x="5322" y="1528"/>
                    </a:lnTo>
                    <a:lnTo>
                      <a:pt x="5286" y="1527"/>
                    </a:lnTo>
                    <a:lnTo>
                      <a:pt x="5249" y="1526"/>
                    </a:lnTo>
                    <a:lnTo>
                      <a:pt x="5215" y="1525"/>
                    </a:lnTo>
                    <a:lnTo>
                      <a:pt x="5186" y="1525"/>
                    </a:lnTo>
                    <a:lnTo>
                      <a:pt x="5167" y="1523"/>
                    </a:lnTo>
                    <a:lnTo>
                      <a:pt x="5160" y="1523"/>
                    </a:lnTo>
                    <a:lnTo>
                      <a:pt x="5156" y="1509"/>
                    </a:lnTo>
                    <a:lnTo>
                      <a:pt x="5146" y="1476"/>
                    </a:lnTo>
                    <a:lnTo>
                      <a:pt x="5140" y="1457"/>
                    </a:lnTo>
                    <a:lnTo>
                      <a:pt x="5133" y="1437"/>
                    </a:lnTo>
                    <a:lnTo>
                      <a:pt x="5126" y="1418"/>
                    </a:lnTo>
                    <a:lnTo>
                      <a:pt x="5119" y="1403"/>
                    </a:lnTo>
                    <a:lnTo>
                      <a:pt x="5115" y="1395"/>
                    </a:lnTo>
                    <a:lnTo>
                      <a:pt x="5113" y="1386"/>
                    </a:lnTo>
                    <a:lnTo>
                      <a:pt x="5110" y="1375"/>
                    </a:lnTo>
                    <a:lnTo>
                      <a:pt x="5108" y="1364"/>
                    </a:lnTo>
                    <a:lnTo>
                      <a:pt x="5103" y="1339"/>
                    </a:lnTo>
                    <a:lnTo>
                      <a:pt x="5098" y="1311"/>
                    </a:lnTo>
                    <a:lnTo>
                      <a:pt x="5096" y="1298"/>
                    </a:lnTo>
                    <a:lnTo>
                      <a:pt x="5093" y="1285"/>
                    </a:lnTo>
                    <a:lnTo>
                      <a:pt x="5088" y="1272"/>
                    </a:lnTo>
                    <a:lnTo>
                      <a:pt x="5083" y="1262"/>
                    </a:lnTo>
                    <a:lnTo>
                      <a:pt x="5077" y="1251"/>
                    </a:lnTo>
                    <a:lnTo>
                      <a:pt x="5070" y="1242"/>
                    </a:lnTo>
                    <a:lnTo>
                      <a:pt x="5062" y="1234"/>
                    </a:lnTo>
                    <a:lnTo>
                      <a:pt x="5052" y="1229"/>
                    </a:lnTo>
                    <a:lnTo>
                      <a:pt x="5040" y="1225"/>
                    </a:lnTo>
                    <a:lnTo>
                      <a:pt x="5026" y="1223"/>
                    </a:lnTo>
                    <a:lnTo>
                      <a:pt x="5011" y="1220"/>
                    </a:lnTo>
                    <a:lnTo>
                      <a:pt x="4993" y="1219"/>
                    </a:lnTo>
                    <a:lnTo>
                      <a:pt x="4973" y="1218"/>
                    </a:lnTo>
                    <a:lnTo>
                      <a:pt x="4953" y="1219"/>
                    </a:lnTo>
                    <a:lnTo>
                      <a:pt x="4931" y="1220"/>
                    </a:lnTo>
                    <a:lnTo>
                      <a:pt x="4910" y="1223"/>
                    </a:lnTo>
                    <a:lnTo>
                      <a:pt x="4888" y="1225"/>
                    </a:lnTo>
                    <a:lnTo>
                      <a:pt x="4866" y="1229"/>
                    </a:lnTo>
                    <a:lnTo>
                      <a:pt x="4845" y="1233"/>
                    </a:lnTo>
                    <a:lnTo>
                      <a:pt x="4825" y="1238"/>
                    </a:lnTo>
                    <a:lnTo>
                      <a:pt x="4805" y="1244"/>
                    </a:lnTo>
                    <a:lnTo>
                      <a:pt x="4787" y="1251"/>
                    </a:lnTo>
                    <a:lnTo>
                      <a:pt x="4772" y="1257"/>
                    </a:lnTo>
                    <a:lnTo>
                      <a:pt x="4759" y="1265"/>
                    </a:lnTo>
                    <a:lnTo>
                      <a:pt x="4747" y="1274"/>
                    </a:lnTo>
                    <a:lnTo>
                      <a:pt x="4736" y="1284"/>
                    </a:lnTo>
                    <a:lnTo>
                      <a:pt x="4725" y="1295"/>
                    </a:lnTo>
                    <a:lnTo>
                      <a:pt x="4717" y="1308"/>
                    </a:lnTo>
                    <a:lnTo>
                      <a:pt x="4709" y="1321"/>
                    </a:lnTo>
                    <a:lnTo>
                      <a:pt x="4702" y="1334"/>
                    </a:lnTo>
                    <a:lnTo>
                      <a:pt x="4696" y="1348"/>
                    </a:lnTo>
                    <a:lnTo>
                      <a:pt x="4691" y="1362"/>
                    </a:lnTo>
                    <a:lnTo>
                      <a:pt x="4682" y="1390"/>
                    </a:lnTo>
                    <a:lnTo>
                      <a:pt x="4676" y="1416"/>
                    </a:lnTo>
                    <a:lnTo>
                      <a:pt x="4671" y="1436"/>
                    </a:lnTo>
                    <a:lnTo>
                      <a:pt x="4669" y="1451"/>
                    </a:lnTo>
                    <a:lnTo>
                      <a:pt x="4664" y="1465"/>
                    </a:lnTo>
                    <a:lnTo>
                      <a:pt x="4654" y="1484"/>
                    </a:lnTo>
                    <a:lnTo>
                      <a:pt x="4641" y="1506"/>
                    </a:lnTo>
                    <a:lnTo>
                      <a:pt x="4627" y="1528"/>
                    </a:lnTo>
                    <a:lnTo>
                      <a:pt x="4612" y="1548"/>
                    </a:lnTo>
                    <a:lnTo>
                      <a:pt x="4596" y="1564"/>
                    </a:lnTo>
                    <a:lnTo>
                      <a:pt x="4589" y="1571"/>
                    </a:lnTo>
                    <a:lnTo>
                      <a:pt x="4583" y="1574"/>
                    </a:lnTo>
                    <a:lnTo>
                      <a:pt x="4577" y="1577"/>
                    </a:lnTo>
                    <a:lnTo>
                      <a:pt x="4573" y="1577"/>
                    </a:lnTo>
                    <a:lnTo>
                      <a:pt x="4567" y="1574"/>
                    </a:lnTo>
                    <a:lnTo>
                      <a:pt x="4561" y="1570"/>
                    </a:lnTo>
                    <a:lnTo>
                      <a:pt x="4554" y="1564"/>
                    </a:lnTo>
                    <a:lnTo>
                      <a:pt x="4547" y="1555"/>
                    </a:lnTo>
                    <a:lnTo>
                      <a:pt x="4529" y="1534"/>
                    </a:lnTo>
                    <a:lnTo>
                      <a:pt x="4510" y="1509"/>
                    </a:lnTo>
                    <a:lnTo>
                      <a:pt x="4470" y="1455"/>
                    </a:lnTo>
                    <a:lnTo>
                      <a:pt x="4434" y="1409"/>
                    </a:lnTo>
                    <a:lnTo>
                      <a:pt x="4425" y="1399"/>
                    </a:lnTo>
                    <a:lnTo>
                      <a:pt x="4413" y="1388"/>
                    </a:lnTo>
                    <a:lnTo>
                      <a:pt x="4399" y="1375"/>
                    </a:lnTo>
                    <a:lnTo>
                      <a:pt x="4382" y="1362"/>
                    </a:lnTo>
                    <a:lnTo>
                      <a:pt x="4364" y="1348"/>
                    </a:lnTo>
                    <a:lnTo>
                      <a:pt x="4344" y="1334"/>
                    </a:lnTo>
                    <a:lnTo>
                      <a:pt x="4324" y="1320"/>
                    </a:lnTo>
                    <a:lnTo>
                      <a:pt x="4303" y="1306"/>
                    </a:lnTo>
                    <a:lnTo>
                      <a:pt x="4280" y="1292"/>
                    </a:lnTo>
                    <a:lnTo>
                      <a:pt x="4258" y="1281"/>
                    </a:lnTo>
                    <a:lnTo>
                      <a:pt x="4235" y="1270"/>
                    </a:lnTo>
                    <a:lnTo>
                      <a:pt x="4213" y="1261"/>
                    </a:lnTo>
                    <a:lnTo>
                      <a:pt x="4191" y="1253"/>
                    </a:lnTo>
                    <a:lnTo>
                      <a:pt x="4171" y="1249"/>
                    </a:lnTo>
                    <a:lnTo>
                      <a:pt x="4162" y="1248"/>
                    </a:lnTo>
                    <a:lnTo>
                      <a:pt x="4152" y="1246"/>
                    </a:lnTo>
                    <a:lnTo>
                      <a:pt x="4143" y="1246"/>
                    </a:lnTo>
                    <a:lnTo>
                      <a:pt x="4134" y="1248"/>
                    </a:lnTo>
                    <a:lnTo>
                      <a:pt x="4126" y="1249"/>
                    </a:lnTo>
                    <a:lnTo>
                      <a:pt x="4117" y="1251"/>
                    </a:lnTo>
                    <a:lnTo>
                      <a:pt x="4108" y="1255"/>
                    </a:lnTo>
                    <a:lnTo>
                      <a:pt x="4099" y="1258"/>
                    </a:lnTo>
                    <a:lnTo>
                      <a:pt x="4080" y="1268"/>
                    </a:lnTo>
                    <a:lnTo>
                      <a:pt x="4062" y="1279"/>
                    </a:lnTo>
                    <a:lnTo>
                      <a:pt x="4043" y="1292"/>
                    </a:lnTo>
                    <a:lnTo>
                      <a:pt x="4024" y="1308"/>
                    </a:lnTo>
                    <a:lnTo>
                      <a:pt x="4005" y="1323"/>
                    </a:lnTo>
                    <a:lnTo>
                      <a:pt x="3986" y="1339"/>
                    </a:lnTo>
                    <a:lnTo>
                      <a:pt x="3951" y="1369"/>
                    </a:lnTo>
                    <a:lnTo>
                      <a:pt x="3919" y="1395"/>
                    </a:lnTo>
                    <a:lnTo>
                      <a:pt x="3905" y="1406"/>
                    </a:lnTo>
                    <a:lnTo>
                      <a:pt x="3892" y="1414"/>
                    </a:lnTo>
                    <a:lnTo>
                      <a:pt x="3886" y="1417"/>
                    </a:lnTo>
                    <a:lnTo>
                      <a:pt x="3880" y="1419"/>
                    </a:lnTo>
                    <a:lnTo>
                      <a:pt x="3875" y="1420"/>
                    </a:lnTo>
                    <a:lnTo>
                      <a:pt x="3870" y="1422"/>
                    </a:lnTo>
                    <a:lnTo>
                      <a:pt x="3838" y="1423"/>
                    </a:lnTo>
                    <a:lnTo>
                      <a:pt x="3814" y="1424"/>
                    </a:lnTo>
                    <a:lnTo>
                      <a:pt x="3801" y="1424"/>
                    </a:lnTo>
                    <a:lnTo>
                      <a:pt x="3788" y="1422"/>
                    </a:lnTo>
                    <a:lnTo>
                      <a:pt x="3773" y="1417"/>
                    </a:lnTo>
                    <a:lnTo>
                      <a:pt x="3757" y="1409"/>
                    </a:lnTo>
                    <a:lnTo>
                      <a:pt x="3747" y="1404"/>
                    </a:lnTo>
                    <a:lnTo>
                      <a:pt x="3739" y="1397"/>
                    </a:lnTo>
                    <a:lnTo>
                      <a:pt x="3731" y="1390"/>
                    </a:lnTo>
                    <a:lnTo>
                      <a:pt x="3722" y="1380"/>
                    </a:lnTo>
                    <a:lnTo>
                      <a:pt x="3706" y="1361"/>
                    </a:lnTo>
                    <a:lnTo>
                      <a:pt x="3690" y="1340"/>
                    </a:lnTo>
                    <a:lnTo>
                      <a:pt x="3674" y="1321"/>
                    </a:lnTo>
                    <a:lnTo>
                      <a:pt x="3658" y="1304"/>
                    </a:lnTo>
                    <a:lnTo>
                      <a:pt x="3650" y="1298"/>
                    </a:lnTo>
                    <a:lnTo>
                      <a:pt x="3642" y="1294"/>
                    </a:lnTo>
                    <a:lnTo>
                      <a:pt x="3634" y="1290"/>
                    </a:lnTo>
                    <a:lnTo>
                      <a:pt x="3624" y="1289"/>
                    </a:lnTo>
                    <a:lnTo>
                      <a:pt x="3615" y="1290"/>
                    </a:lnTo>
                    <a:lnTo>
                      <a:pt x="3604" y="1291"/>
                    </a:lnTo>
                    <a:lnTo>
                      <a:pt x="3592" y="1295"/>
                    </a:lnTo>
                    <a:lnTo>
                      <a:pt x="3580" y="1298"/>
                    </a:lnTo>
                    <a:lnTo>
                      <a:pt x="3554" y="1308"/>
                    </a:lnTo>
                    <a:lnTo>
                      <a:pt x="3528" y="1319"/>
                    </a:lnTo>
                    <a:lnTo>
                      <a:pt x="3503" y="1329"/>
                    </a:lnTo>
                    <a:lnTo>
                      <a:pt x="3481" y="1337"/>
                    </a:lnTo>
                    <a:lnTo>
                      <a:pt x="3471" y="1340"/>
                    </a:lnTo>
                    <a:lnTo>
                      <a:pt x="3463" y="1342"/>
                    </a:lnTo>
                    <a:lnTo>
                      <a:pt x="3456" y="1343"/>
                    </a:lnTo>
                    <a:lnTo>
                      <a:pt x="3450" y="1343"/>
                    </a:lnTo>
                    <a:lnTo>
                      <a:pt x="3446" y="1341"/>
                    </a:lnTo>
                    <a:lnTo>
                      <a:pt x="3442" y="1339"/>
                    </a:lnTo>
                    <a:lnTo>
                      <a:pt x="3439" y="1335"/>
                    </a:lnTo>
                    <a:lnTo>
                      <a:pt x="3436" y="1330"/>
                    </a:lnTo>
                    <a:lnTo>
                      <a:pt x="3430" y="1319"/>
                    </a:lnTo>
                    <a:lnTo>
                      <a:pt x="3425" y="1304"/>
                    </a:lnTo>
                    <a:lnTo>
                      <a:pt x="3419" y="1289"/>
                    </a:lnTo>
                    <a:lnTo>
                      <a:pt x="3411" y="1274"/>
                    </a:lnTo>
                    <a:lnTo>
                      <a:pt x="3407" y="1266"/>
                    </a:lnTo>
                    <a:lnTo>
                      <a:pt x="3403" y="1259"/>
                    </a:lnTo>
                    <a:lnTo>
                      <a:pt x="3397" y="1253"/>
                    </a:lnTo>
                    <a:lnTo>
                      <a:pt x="3391" y="1248"/>
                    </a:lnTo>
                    <a:lnTo>
                      <a:pt x="3377" y="1234"/>
                    </a:lnTo>
                    <a:lnTo>
                      <a:pt x="3365" y="1220"/>
                    </a:lnTo>
                    <a:lnTo>
                      <a:pt x="3353" y="1205"/>
                    </a:lnTo>
                    <a:lnTo>
                      <a:pt x="3341" y="1187"/>
                    </a:lnTo>
                    <a:lnTo>
                      <a:pt x="3332" y="1168"/>
                    </a:lnTo>
                    <a:lnTo>
                      <a:pt x="3322" y="1149"/>
                    </a:lnTo>
                    <a:lnTo>
                      <a:pt x="3314" y="1129"/>
                    </a:lnTo>
                    <a:lnTo>
                      <a:pt x="3307" y="1109"/>
                    </a:lnTo>
                    <a:lnTo>
                      <a:pt x="3301" y="1088"/>
                    </a:lnTo>
                    <a:lnTo>
                      <a:pt x="3297" y="1064"/>
                    </a:lnTo>
                    <a:lnTo>
                      <a:pt x="3294" y="1039"/>
                    </a:lnTo>
                    <a:lnTo>
                      <a:pt x="3292" y="1014"/>
                    </a:lnTo>
                    <a:lnTo>
                      <a:pt x="3291" y="991"/>
                    </a:lnTo>
                    <a:lnTo>
                      <a:pt x="3291" y="967"/>
                    </a:lnTo>
                    <a:lnTo>
                      <a:pt x="3290" y="947"/>
                    </a:lnTo>
                    <a:lnTo>
                      <a:pt x="3288" y="929"/>
                    </a:lnTo>
                    <a:lnTo>
                      <a:pt x="3287" y="926"/>
                    </a:lnTo>
                    <a:lnTo>
                      <a:pt x="3284" y="921"/>
                    </a:lnTo>
                    <a:lnTo>
                      <a:pt x="3282" y="916"/>
                    </a:lnTo>
                    <a:lnTo>
                      <a:pt x="3277" y="911"/>
                    </a:lnTo>
                    <a:lnTo>
                      <a:pt x="3265" y="899"/>
                    </a:lnTo>
                    <a:lnTo>
                      <a:pt x="3250" y="888"/>
                    </a:lnTo>
                    <a:lnTo>
                      <a:pt x="3212" y="863"/>
                    </a:lnTo>
                    <a:lnTo>
                      <a:pt x="3168" y="834"/>
                    </a:lnTo>
                    <a:lnTo>
                      <a:pt x="3122" y="807"/>
                    </a:lnTo>
                    <a:lnTo>
                      <a:pt x="3077" y="779"/>
                    </a:lnTo>
                    <a:lnTo>
                      <a:pt x="3057" y="766"/>
                    </a:lnTo>
                    <a:lnTo>
                      <a:pt x="3039" y="754"/>
                    </a:lnTo>
                    <a:lnTo>
                      <a:pt x="3024" y="742"/>
                    </a:lnTo>
                    <a:lnTo>
                      <a:pt x="3012" y="731"/>
                    </a:lnTo>
                    <a:lnTo>
                      <a:pt x="2972" y="691"/>
                    </a:lnTo>
                    <a:lnTo>
                      <a:pt x="2931" y="652"/>
                    </a:lnTo>
                    <a:lnTo>
                      <a:pt x="2896" y="618"/>
                    </a:lnTo>
                    <a:lnTo>
                      <a:pt x="2869" y="587"/>
                    </a:lnTo>
                    <a:lnTo>
                      <a:pt x="2861" y="581"/>
                    </a:lnTo>
                    <a:lnTo>
                      <a:pt x="2854" y="574"/>
                    </a:lnTo>
                    <a:lnTo>
                      <a:pt x="2845" y="568"/>
                    </a:lnTo>
                    <a:lnTo>
                      <a:pt x="2833" y="561"/>
                    </a:lnTo>
                    <a:lnTo>
                      <a:pt x="2808" y="549"/>
                    </a:lnTo>
                    <a:lnTo>
                      <a:pt x="2779" y="536"/>
                    </a:lnTo>
                    <a:lnTo>
                      <a:pt x="2747" y="523"/>
                    </a:lnTo>
                    <a:lnTo>
                      <a:pt x="2712" y="509"/>
                    </a:lnTo>
                    <a:lnTo>
                      <a:pt x="2677" y="495"/>
                    </a:lnTo>
                    <a:lnTo>
                      <a:pt x="2640" y="479"/>
                    </a:lnTo>
                    <a:lnTo>
                      <a:pt x="2632" y="475"/>
                    </a:lnTo>
                    <a:lnTo>
                      <a:pt x="2622" y="470"/>
                    </a:lnTo>
                    <a:lnTo>
                      <a:pt x="2614" y="463"/>
                    </a:lnTo>
                    <a:lnTo>
                      <a:pt x="2606" y="456"/>
                    </a:lnTo>
                    <a:lnTo>
                      <a:pt x="2588" y="438"/>
                    </a:lnTo>
                    <a:lnTo>
                      <a:pt x="2572" y="418"/>
                    </a:lnTo>
                    <a:lnTo>
                      <a:pt x="2557" y="394"/>
                    </a:lnTo>
                    <a:lnTo>
                      <a:pt x="2543" y="370"/>
                    </a:lnTo>
                    <a:lnTo>
                      <a:pt x="2529" y="345"/>
                    </a:lnTo>
                    <a:lnTo>
                      <a:pt x="2516" y="319"/>
                    </a:lnTo>
                    <a:lnTo>
                      <a:pt x="2493" y="269"/>
                    </a:lnTo>
                    <a:lnTo>
                      <a:pt x="2475" y="224"/>
                    </a:lnTo>
                    <a:lnTo>
                      <a:pt x="2461" y="188"/>
                    </a:lnTo>
                    <a:lnTo>
                      <a:pt x="2454" y="168"/>
                    </a:lnTo>
                    <a:lnTo>
                      <a:pt x="2450" y="161"/>
                    </a:lnTo>
                    <a:lnTo>
                      <a:pt x="2445" y="154"/>
                    </a:lnTo>
                    <a:lnTo>
                      <a:pt x="2436" y="145"/>
                    </a:lnTo>
                    <a:lnTo>
                      <a:pt x="2427" y="137"/>
                    </a:lnTo>
                    <a:lnTo>
                      <a:pt x="2414" y="128"/>
                    </a:lnTo>
                    <a:lnTo>
                      <a:pt x="2401" y="118"/>
                    </a:lnTo>
                    <a:lnTo>
                      <a:pt x="2385" y="109"/>
                    </a:lnTo>
                    <a:lnTo>
                      <a:pt x="2370" y="99"/>
                    </a:lnTo>
                    <a:lnTo>
                      <a:pt x="2352" y="90"/>
                    </a:lnTo>
                    <a:lnTo>
                      <a:pt x="2334" y="81"/>
                    </a:lnTo>
                    <a:lnTo>
                      <a:pt x="2317" y="74"/>
                    </a:lnTo>
                    <a:lnTo>
                      <a:pt x="2298" y="67"/>
                    </a:lnTo>
                    <a:lnTo>
                      <a:pt x="2280" y="61"/>
                    </a:lnTo>
                    <a:lnTo>
                      <a:pt x="2261" y="58"/>
                    </a:lnTo>
                    <a:lnTo>
                      <a:pt x="2243" y="54"/>
                    </a:lnTo>
                    <a:lnTo>
                      <a:pt x="2227" y="53"/>
                    </a:lnTo>
                    <a:lnTo>
                      <a:pt x="2210" y="54"/>
                    </a:lnTo>
                    <a:lnTo>
                      <a:pt x="2195" y="58"/>
                    </a:lnTo>
                    <a:lnTo>
                      <a:pt x="2179" y="63"/>
                    </a:lnTo>
                    <a:lnTo>
                      <a:pt x="2166" y="67"/>
                    </a:lnTo>
                    <a:lnTo>
                      <a:pt x="2153" y="74"/>
                    </a:lnTo>
                    <a:lnTo>
                      <a:pt x="2141" y="83"/>
                    </a:lnTo>
                    <a:lnTo>
                      <a:pt x="2131" y="90"/>
                    </a:lnTo>
                    <a:lnTo>
                      <a:pt x="2120" y="98"/>
                    </a:lnTo>
                    <a:lnTo>
                      <a:pt x="2104" y="115"/>
                    </a:lnTo>
                    <a:lnTo>
                      <a:pt x="2092" y="130"/>
                    </a:lnTo>
                    <a:lnTo>
                      <a:pt x="2085" y="139"/>
                    </a:lnTo>
                    <a:lnTo>
                      <a:pt x="2082" y="143"/>
                    </a:lnTo>
                    <a:lnTo>
                      <a:pt x="2069" y="143"/>
                    </a:lnTo>
                    <a:lnTo>
                      <a:pt x="2037" y="143"/>
                    </a:lnTo>
                    <a:lnTo>
                      <a:pt x="1996" y="143"/>
                    </a:lnTo>
                    <a:lnTo>
                      <a:pt x="1957" y="143"/>
                    </a:lnTo>
                    <a:lnTo>
                      <a:pt x="1947" y="143"/>
                    </a:lnTo>
                    <a:lnTo>
                      <a:pt x="1939" y="141"/>
                    </a:lnTo>
                    <a:lnTo>
                      <a:pt x="1929" y="137"/>
                    </a:lnTo>
                    <a:lnTo>
                      <a:pt x="1921" y="131"/>
                    </a:lnTo>
                    <a:lnTo>
                      <a:pt x="1912" y="125"/>
                    </a:lnTo>
                    <a:lnTo>
                      <a:pt x="1903" y="119"/>
                    </a:lnTo>
                    <a:lnTo>
                      <a:pt x="1896" y="111"/>
                    </a:lnTo>
                    <a:lnTo>
                      <a:pt x="1888" y="103"/>
                    </a:lnTo>
                    <a:lnTo>
                      <a:pt x="1874" y="86"/>
                    </a:lnTo>
                    <a:lnTo>
                      <a:pt x="1861" y="67"/>
                    </a:lnTo>
                    <a:lnTo>
                      <a:pt x="1850" y="51"/>
                    </a:lnTo>
                    <a:lnTo>
                      <a:pt x="1842" y="35"/>
                    </a:lnTo>
                    <a:lnTo>
                      <a:pt x="1838" y="29"/>
                    </a:lnTo>
                    <a:lnTo>
                      <a:pt x="1833" y="23"/>
                    </a:lnTo>
                    <a:lnTo>
                      <a:pt x="1829" y="19"/>
                    </a:lnTo>
                    <a:lnTo>
                      <a:pt x="1823" y="14"/>
                    </a:lnTo>
                    <a:lnTo>
                      <a:pt x="1816" y="10"/>
                    </a:lnTo>
                    <a:lnTo>
                      <a:pt x="1809" y="7"/>
                    </a:lnTo>
                    <a:lnTo>
                      <a:pt x="1799" y="5"/>
                    </a:lnTo>
                    <a:lnTo>
                      <a:pt x="1790" y="2"/>
                    </a:lnTo>
                    <a:lnTo>
                      <a:pt x="1767" y="1"/>
                    </a:lnTo>
                    <a:lnTo>
                      <a:pt x="1741" y="0"/>
                    </a:lnTo>
                    <a:lnTo>
                      <a:pt x="1710" y="2"/>
                    </a:lnTo>
                    <a:lnTo>
                      <a:pt x="1675" y="6"/>
                    </a:lnTo>
                    <a:lnTo>
                      <a:pt x="1656" y="9"/>
                    </a:lnTo>
                    <a:lnTo>
                      <a:pt x="1639" y="14"/>
                    </a:lnTo>
                    <a:lnTo>
                      <a:pt x="1624" y="22"/>
                    </a:lnTo>
                    <a:lnTo>
                      <a:pt x="1610" y="31"/>
                    </a:lnTo>
                    <a:lnTo>
                      <a:pt x="1597" y="40"/>
                    </a:lnTo>
                    <a:lnTo>
                      <a:pt x="1586" y="51"/>
                    </a:lnTo>
                    <a:lnTo>
                      <a:pt x="1575" y="61"/>
                    </a:lnTo>
                    <a:lnTo>
                      <a:pt x="1567" y="73"/>
                    </a:lnTo>
                    <a:lnTo>
                      <a:pt x="1553" y="95"/>
                    </a:lnTo>
                    <a:lnTo>
                      <a:pt x="1543" y="113"/>
                    </a:lnTo>
                    <a:lnTo>
                      <a:pt x="1537" y="126"/>
                    </a:lnTo>
                    <a:lnTo>
                      <a:pt x="1536" y="131"/>
                    </a:lnTo>
                    <a:lnTo>
                      <a:pt x="1535" y="130"/>
                    </a:lnTo>
                    <a:lnTo>
                      <a:pt x="1530" y="126"/>
                    </a:lnTo>
                    <a:lnTo>
                      <a:pt x="1521" y="121"/>
                    </a:lnTo>
                    <a:lnTo>
                      <a:pt x="1508" y="115"/>
                    </a:lnTo>
                    <a:lnTo>
                      <a:pt x="1500" y="112"/>
                    </a:lnTo>
                    <a:lnTo>
                      <a:pt x="1489" y="110"/>
                    </a:lnTo>
                    <a:lnTo>
                      <a:pt x="1478" y="108"/>
                    </a:lnTo>
                    <a:lnTo>
                      <a:pt x="1465" y="106"/>
                    </a:lnTo>
                    <a:lnTo>
                      <a:pt x="1451" y="105"/>
                    </a:lnTo>
                    <a:lnTo>
                      <a:pt x="1436" y="105"/>
                    </a:lnTo>
                    <a:lnTo>
                      <a:pt x="1418" y="106"/>
                    </a:lnTo>
                    <a:lnTo>
                      <a:pt x="1399" y="108"/>
                    </a:lnTo>
                    <a:lnTo>
                      <a:pt x="1379" y="110"/>
                    </a:lnTo>
                    <a:lnTo>
                      <a:pt x="1360" y="115"/>
                    </a:lnTo>
                    <a:lnTo>
                      <a:pt x="1341" y="119"/>
                    </a:lnTo>
                    <a:lnTo>
                      <a:pt x="1323" y="125"/>
                    </a:lnTo>
                    <a:lnTo>
                      <a:pt x="1290" y="138"/>
                    </a:lnTo>
                    <a:lnTo>
                      <a:pt x="1258" y="153"/>
                    </a:lnTo>
                    <a:lnTo>
                      <a:pt x="1227" y="167"/>
                    </a:lnTo>
                    <a:lnTo>
                      <a:pt x="1199" y="180"/>
                    </a:lnTo>
                    <a:lnTo>
                      <a:pt x="1183" y="186"/>
                    </a:lnTo>
                    <a:lnTo>
                      <a:pt x="1169" y="190"/>
                    </a:lnTo>
                    <a:lnTo>
                      <a:pt x="1155" y="195"/>
                    </a:lnTo>
                    <a:lnTo>
                      <a:pt x="1141" y="197"/>
                    </a:lnTo>
                    <a:lnTo>
                      <a:pt x="1132" y="199"/>
                    </a:lnTo>
                    <a:lnTo>
                      <a:pt x="1124" y="197"/>
                    </a:lnTo>
                    <a:lnTo>
                      <a:pt x="1115" y="196"/>
                    </a:lnTo>
                    <a:lnTo>
                      <a:pt x="1104" y="195"/>
                    </a:lnTo>
                    <a:lnTo>
                      <a:pt x="1081" y="188"/>
                    </a:lnTo>
                    <a:lnTo>
                      <a:pt x="1057" y="180"/>
                    </a:lnTo>
                    <a:lnTo>
                      <a:pt x="1031" y="168"/>
                    </a:lnTo>
                    <a:lnTo>
                      <a:pt x="1003" y="155"/>
                    </a:lnTo>
                    <a:lnTo>
                      <a:pt x="976" y="142"/>
                    </a:lnTo>
                    <a:lnTo>
                      <a:pt x="949" y="128"/>
                    </a:lnTo>
                    <a:lnTo>
                      <a:pt x="898" y="98"/>
                    </a:lnTo>
                    <a:lnTo>
                      <a:pt x="856" y="73"/>
                    </a:lnTo>
                    <a:lnTo>
                      <a:pt x="827" y="54"/>
                    </a:lnTo>
                    <a:lnTo>
                      <a:pt x="816" y="47"/>
                    </a:lnTo>
                    <a:lnTo>
                      <a:pt x="616" y="116"/>
                    </a:lnTo>
                    <a:lnTo>
                      <a:pt x="720" y="351"/>
                    </a:lnTo>
                    <a:lnTo>
                      <a:pt x="688" y="624"/>
                    </a:lnTo>
                    <a:lnTo>
                      <a:pt x="698" y="625"/>
                    </a:lnTo>
                    <a:lnTo>
                      <a:pt x="724" y="630"/>
                    </a:lnTo>
                    <a:lnTo>
                      <a:pt x="761" y="639"/>
                    </a:lnTo>
                    <a:lnTo>
                      <a:pt x="804" y="651"/>
                    </a:lnTo>
                    <a:lnTo>
                      <a:pt x="827" y="659"/>
                    </a:lnTo>
                    <a:lnTo>
                      <a:pt x="849" y="669"/>
                    </a:lnTo>
                    <a:lnTo>
                      <a:pt x="871" y="679"/>
                    </a:lnTo>
                    <a:lnTo>
                      <a:pt x="891" y="691"/>
                    </a:lnTo>
                    <a:lnTo>
                      <a:pt x="900" y="697"/>
                    </a:lnTo>
                    <a:lnTo>
                      <a:pt x="909" y="704"/>
                    </a:lnTo>
                    <a:lnTo>
                      <a:pt x="917" y="711"/>
                    </a:lnTo>
                    <a:lnTo>
                      <a:pt x="924" y="718"/>
                    </a:lnTo>
                    <a:lnTo>
                      <a:pt x="931" y="725"/>
                    </a:lnTo>
                    <a:lnTo>
                      <a:pt x="936" y="734"/>
                    </a:lnTo>
                    <a:lnTo>
                      <a:pt x="941" y="742"/>
                    </a:lnTo>
                    <a:lnTo>
                      <a:pt x="944" y="752"/>
                    </a:lnTo>
                    <a:lnTo>
                      <a:pt x="960" y="792"/>
                    </a:lnTo>
                    <a:lnTo>
                      <a:pt x="981" y="839"/>
                    </a:lnTo>
                    <a:lnTo>
                      <a:pt x="1003" y="890"/>
                    </a:lnTo>
                    <a:lnTo>
                      <a:pt x="1028" y="940"/>
                    </a:lnTo>
                    <a:lnTo>
                      <a:pt x="1051" y="985"/>
                    </a:lnTo>
                    <a:lnTo>
                      <a:pt x="1071" y="1021"/>
                    </a:lnTo>
                    <a:lnTo>
                      <a:pt x="1084" y="1046"/>
                    </a:lnTo>
                    <a:lnTo>
                      <a:pt x="1089" y="1056"/>
                    </a:lnTo>
                    <a:lnTo>
                      <a:pt x="1360" y="1248"/>
                    </a:lnTo>
                    <a:lnTo>
                      <a:pt x="1264" y="1487"/>
                    </a:lnTo>
                    <a:lnTo>
                      <a:pt x="1185" y="1855"/>
                    </a:lnTo>
                    <a:lnTo>
                      <a:pt x="976" y="2063"/>
                    </a:lnTo>
                    <a:lnTo>
                      <a:pt x="975" y="2071"/>
                    </a:lnTo>
                    <a:lnTo>
                      <a:pt x="969" y="2093"/>
                    </a:lnTo>
                    <a:lnTo>
                      <a:pt x="965" y="2108"/>
                    </a:lnTo>
                    <a:lnTo>
                      <a:pt x="961" y="2125"/>
                    </a:lnTo>
                    <a:lnTo>
                      <a:pt x="954" y="2144"/>
                    </a:lnTo>
                    <a:lnTo>
                      <a:pt x="946" y="2163"/>
                    </a:lnTo>
                    <a:lnTo>
                      <a:pt x="937" y="2183"/>
                    </a:lnTo>
                    <a:lnTo>
                      <a:pt x="928" y="2202"/>
                    </a:lnTo>
                    <a:lnTo>
                      <a:pt x="916" y="2221"/>
                    </a:lnTo>
                    <a:lnTo>
                      <a:pt x="901" y="2238"/>
                    </a:lnTo>
                    <a:lnTo>
                      <a:pt x="894" y="2247"/>
                    </a:lnTo>
                    <a:lnTo>
                      <a:pt x="887" y="2254"/>
                    </a:lnTo>
                    <a:lnTo>
                      <a:pt x="879" y="2261"/>
                    </a:lnTo>
                    <a:lnTo>
                      <a:pt x="871" y="2268"/>
                    </a:lnTo>
                    <a:lnTo>
                      <a:pt x="861" y="2274"/>
                    </a:lnTo>
                    <a:lnTo>
                      <a:pt x="853" y="2279"/>
                    </a:lnTo>
                    <a:lnTo>
                      <a:pt x="842" y="2283"/>
                    </a:lnTo>
                    <a:lnTo>
                      <a:pt x="833" y="2287"/>
                    </a:lnTo>
                    <a:lnTo>
                      <a:pt x="822" y="2290"/>
                    </a:lnTo>
                    <a:lnTo>
                      <a:pt x="811" y="2295"/>
                    </a:lnTo>
                    <a:lnTo>
                      <a:pt x="801" y="2300"/>
                    </a:lnTo>
                    <a:lnTo>
                      <a:pt x="790" y="2306"/>
                    </a:lnTo>
                    <a:lnTo>
                      <a:pt x="770" y="2321"/>
                    </a:lnTo>
                    <a:lnTo>
                      <a:pt x="750" y="2338"/>
                    </a:lnTo>
                    <a:lnTo>
                      <a:pt x="731" y="2357"/>
                    </a:lnTo>
                    <a:lnTo>
                      <a:pt x="712" y="2377"/>
                    </a:lnTo>
                    <a:lnTo>
                      <a:pt x="694" y="2397"/>
                    </a:lnTo>
                    <a:lnTo>
                      <a:pt x="679" y="2418"/>
                    </a:lnTo>
                    <a:lnTo>
                      <a:pt x="649" y="2459"/>
                    </a:lnTo>
                    <a:lnTo>
                      <a:pt x="628" y="2494"/>
                    </a:lnTo>
                    <a:lnTo>
                      <a:pt x="614" y="2518"/>
                    </a:lnTo>
                    <a:lnTo>
                      <a:pt x="608" y="2526"/>
                    </a:lnTo>
                    <a:lnTo>
                      <a:pt x="416" y="2543"/>
                    </a:lnTo>
                    <a:lnTo>
                      <a:pt x="256" y="2543"/>
                    </a:lnTo>
                    <a:lnTo>
                      <a:pt x="245" y="2548"/>
                    </a:lnTo>
                    <a:lnTo>
                      <a:pt x="216" y="2566"/>
                    </a:lnTo>
                    <a:lnTo>
                      <a:pt x="176" y="2591"/>
                    </a:lnTo>
                    <a:lnTo>
                      <a:pt x="128" y="2623"/>
                    </a:lnTo>
                    <a:lnTo>
                      <a:pt x="104" y="2640"/>
                    </a:lnTo>
                    <a:lnTo>
                      <a:pt x="81" y="2656"/>
                    </a:lnTo>
                    <a:lnTo>
                      <a:pt x="59" y="2674"/>
                    </a:lnTo>
                    <a:lnTo>
                      <a:pt x="41" y="2691"/>
                    </a:lnTo>
                    <a:lnTo>
                      <a:pt x="24" y="2707"/>
                    </a:lnTo>
                    <a:lnTo>
                      <a:pt x="11" y="2724"/>
                    </a:lnTo>
                    <a:lnTo>
                      <a:pt x="6" y="2731"/>
                    </a:lnTo>
                    <a:lnTo>
                      <a:pt x="3" y="2738"/>
                    </a:lnTo>
                    <a:lnTo>
                      <a:pt x="1" y="2744"/>
                    </a:lnTo>
                    <a:lnTo>
                      <a:pt x="0" y="2751"/>
                    </a:lnTo>
                    <a:lnTo>
                      <a:pt x="1" y="2757"/>
                    </a:lnTo>
                    <a:lnTo>
                      <a:pt x="3" y="2763"/>
                    </a:lnTo>
                    <a:lnTo>
                      <a:pt x="6" y="2767"/>
                    </a:lnTo>
                    <a:lnTo>
                      <a:pt x="10" y="2773"/>
                    </a:lnTo>
                    <a:lnTo>
                      <a:pt x="14" y="2779"/>
                    </a:lnTo>
                    <a:lnTo>
                      <a:pt x="20" y="2784"/>
                    </a:lnTo>
                    <a:lnTo>
                      <a:pt x="28" y="2790"/>
                    </a:lnTo>
                    <a:lnTo>
                      <a:pt x="36" y="2795"/>
                    </a:lnTo>
                    <a:lnTo>
                      <a:pt x="52" y="2805"/>
                    </a:lnTo>
                    <a:lnTo>
                      <a:pt x="71" y="2814"/>
                    </a:lnTo>
                    <a:lnTo>
                      <a:pt x="91" y="2823"/>
                    </a:lnTo>
                    <a:lnTo>
                      <a:pt x="113" y="2830"/>
                    </a:lnTo>
                    <a:lnTo>
                      <a:pt x="153" y="2844"/>
                    </a:lnTo>
                    <a:lnTo>
                      <a:pt x="190" y="2854"/>
                    </a:lnTo>
                    <a:lnTo>
                      <a:pt x="215" y="2860"/>
                    </a:lnTo>
                    <a:lnTo>
                      <a:pt x="224" y="2862"/>
                    </a:lnTo>
                    <a:lnTo>
                      <a:pt x="288" y="3150"/>
                    </a:lnTo>
                    <a:lnTo>
                      <a:pt x="576" y="3150"/>
                    </a:lnTo>
                    <a:lnTo>
                      <a:pt x="640" y="3358"/>
                    </a:lnTo>
                    <a:lnTo>
                      <a:pt x="769" y="3422"/>
                    </a:lnTo>
                    <a:lnTo>
                      <a:pt x="656" y="3567"/>
                    </a:lnTo>
                    <a:lnTo>
                      <a:pt x="652" y="3571"/>
                    </a:lnTo>
                    <a:lnTo>
                      <a:pt x="637" y="3584"/>
                    </a:lnTo>
                    <a:lnTo>
                      <a:pt x="616" y="3604"/>
                    </a:lnTo>
                    <a:lnTo>
                      <a:pt x="590" y="3630"/>
                    </a:lnTo>
                    <a:lnTo>
                      <a:pt x="560" y="3658"/>
                    </a:lnTo>
                    <a:lnTo>
                      <a:pt x="528" y="3687"/>
                    </a:lnTo>
                    <a:lnTo>
                      <a:pt x="495" y="3716"/>
                    </a:lnTo>
                    <a:lnTo>
                      <a:pt x="464" y="3742"/>
                    </a:lnTo>
                    <a:lnTo>
                      <a:pt x="437" y="3764"/>
                    </a:lnTo>
                    <a:lnTo>
                      <a:pt x="415" y="3782"/>
                    </a:lnTo>
                    <a:lnTo>
                      <a:pt x="397" y="3799"/>
                    </a:lnTo>
                    <a:lnTo>
                      <a:pt x="383" y="3812"/>
                    </a:lnTo>
                    <a:lnTo>
                      <a:pt x="370" y="3826"/>
                    </a:lnTo>
                    <a:lnTo>
                      <a:pt x="359" y="3839"/>
                    </a:lnTo>
                    <a:lnTo>
                      <a:pt x="347" y="3853"/>
                    </a:lnTo>
                    <a:lnTo>
                      <a:pt x="337" y="3870"/>
                    </a:lnTo>
                    <a:lnTo>
                      <a:pt x="334" y="3876"/>
                    </a:lnTo>
                    <a:lnTo>
                      <a:pt x="333" y="3881"/>
                    </a:lnTo>
                    <a:lnTo>
                      <a:pt x="334" y="3890"/>
                    </a:lnTo>
                    <a:lnTo>
                      <a:pt x="337" y="3899"/>
                    </a:lnTo>
                    <a:lnTo>
                      <a:pt x="340" y="3910"/>
                    </a:lnTo>
                    <a:lnTo>
                      <a:pt x="346" y="3921"/>
                    </a:lnTo>
                    <a:lnTo>
                      <a:pt x="352" y="3932"/>
                    </a:lnTo>
                    <a:lnTo>
                      <a:pt x="359" y="3945"/>
                    </a:lnTo>
                    <a:lnTo>
                      <a:pt x="376" y="3974"/>
                    </a:lnTo>
                    <a:lnTo>
                      <a:pt x="397" y="4005"/>
                    </a:lnTo>
                    <a:lnTo>
                      <a:pt x="419" y="4037"/>
                    </a:lnTo>
                    <a:lnTo>
                      <a:pt x="444" y="4070"/>
                    </a:lnTo>
                    <a:lnTo>
                      <a:pt x="470" y="4103"/>
                    </a:lnTo>
                    <a:lnTo>
                      <a:pt x="496" y="4135"/>
                    </a:lnTo>
                    <a:lnTo>
                      <a:pt x="523" y="4166"/>
                    </a:lnTo>
                    <a:lnTo>
                      <a:pt x="547" y="4194"/>
                    </a:lnTo>
                    <a:lnTo>
                      <a:pt x="571" y="4219"/>
                    </a:lnTo>
                    <a:lnTo>
                      <a:pt x="592" y="4241"/>
                    </a:lnTo>
                    <a:lnTo>
                      <a:pt x="610" y="4258"/>
                    </a:lnTo>
                    <a:lnTo>
                      <a:pt x="624" y="4270"/>
                    </a:lnTo>
                    <a:lnTo>
                      <a:pt x="631" y="4276"/>
                    </a:lnTo>
                    <a:lnTo>
                      <a:pt x="639" y="4284"/>
                    </a:lnTo>
                    <a:lnTo>
                      <a:pt x="648" y="4295"/>
                    </a:lnTo>
                    <a:lnTo>
                      <a:pt x="659" y="4308"/>
                    </a:lnTo>
                    <a:lnTo>
                      <a:pt x="682" y="4340"/>
                    </a:lnTo>
                    <a:lnTo>
                      <a:pt x="708" y="4377"/>
                    </a:lnTo>
                    <a:lnTo>
                      <a:pt x="769" y="4469"/>
                    </a:lnTo>
                    <a:lnTo>
                      <a:pt x="833" y="4568"/>
                    </a:lnTo>
                    <a:lnTo>
                      <a:pt x="893" y="4665"/>
                    </a:lnTo>
                    <a:lnTo>
                      <a:pt x="944" y="4749"/>
                    </a:lnTo>
                    <a:lnTo>
                      <a:pt x="980" y="4807"/>
                    </a:lnTo>
                    <a:lnTo>
                      <a:pt x="993" y="4830"/>
                    </a:lnTo>
                    <a:lnTo>
                      <a:pt x="944" y="5230"/>
                    </a:lnTo>
                    <a:lnTo>
                      <a:pt x="704" y="5309"/>
                    </a:lnTo>
                    <a:lnTo>
                      <a:pt x="608" y="5469"/>
                    </a:lnTo>
                    <a:lnTo>
                      <a:pt x="608" y="5709"/>
                    </a:lnTo>
                    <a:lnTo>
                      <a:pt x="433" y="5837"/>
                    </a:lnTo>
                    <a:lnTo>
                      <a:pt x="592" y="6125"/>
                    </a:lnTo>
                    <a:lnTo>
                      <a:pt x="601" y="6129"/>
                    </a:lnTo>
                    <a:lnTo>
                      <a:pt x="622" y="6141"/>
                    </a:lnTo>
                    <a:lnTo>
                      <a:pt x="654" y="6158"/>
                    </a:lnTo>
                    <a:lnTo>
                      <a:pt x="691" y="6179"/>
                    </a:lnTo>
                    <a:lnTo>
                      <a:pt x="710" y="6191"/>
                    </a:lnTo>
                    <a:lnTo>
                      <a:pt x="727" y="6203"/>
                    </a:lnTo>
                    <a:lnTo>
                      <a:pt x="745" y="6215"/>
                    </a:lnTo>
                    <a:lnTo>
                      <a:pt x="761" y="6227"/>
                    </a:lnTo>
                    <a:lnTo>
                      <a:pt x="775" y="6238"/>
                    </a:lnTo>
                    <a:lnTo>
                      <a:pt x="787" y="6249"/>
                    </a:lnTo>
                    <a:lnTo>
                      <a:pt x="791" y="6255"/>
                    </a:lnTo>
                    <a:lnTo>
                      <a:pt x="795" y="6260"/>
                    </a:lnTo>
                    <a:lnTo>
                      <a:pt x="798" y="6264"/>
                    </a:lnTo>
                    <a:lnTo>
                      <a:pt x="801" y="6269"/>
                    </a:lnTo>
                    <a:lnTo>
                      <a:pt x="815" y="6309"/>
                    </a:lnTo>
                    <a:lnTo>
                      <a:pt x="830" y="6351"/>
                    </a:lnTo>
                    <a:lnTo>
                      <a:pt x="843" y="6384"/>
                    </a:lnTo>
                    <a:lnTo>
                      <a:pt x="848" y="6397"/>
                    </a:lnTo>
                    <a:lnTo>
                      <a:pt x="752" y="6476"/>
                    </a:lnTo>
                    <a:lnTo>
                      <a:pt x="688" y="6621"/>
                    </a:lnTo>
                    <a:lnTo>
                      <a:pt x="576" y="6733"/>
                    </a:lnTo>
                    <a:lnTo>
                      <a:pt x="598" y="6753"/>
                    </a:lnTo>
                    <a:lnTo>
                      <a:pt x="648" y="6803"/>
                    </a:lnTo>
                    <a:lnTo>
                      <a:pt x="662" y="6817"/>
                    </a:lnTo>
                    <a:lnTo>
                      <a:pt x="675" y="6831"/>
                    </a:lnTo>
                    <a:lnTo>
                      <a:pt x="687" y="6847"/>
                    </a:lnTo>
                    <a:lnTo>
                      <a:pt x="698" y="6861"/>
                    </a:lnTo>
                    <a:lnTo>
                      <a:pt x="707" y="6875"/>
                    </a:lnTo>
                    <a:lnTo>
                      <a:pt x="714" y="6887"/>
                    </a:lnTo>
                    <a:lnTo>
                      <a:pt x="717" y="6893"/>
                    </a:lnTo>
                    <a:lnTo>
                      <a:pt x="719" y="6899"/>
                    </a:lnTo>
                    <a:lnTo>
                      <a:pt x="720" y="6904"/>
                    </a:lnTo>
                    <a:lnTo>
                      <a:pt x="720" y="6908"/>
                    </a:lnTo>
                    <a:lnTo>
                      <a:pt x="719" y="6919"/>
                    </a:lnTo>
                    <a:lnTo>
                      <a:pt x="714" y="6933"/>
                    </a:lnTo>
                    <a:lnTo>
                      <a:pt x="708" y="6949"/>
                    </a:lnTo>
                    <a:lnTo>
                      <a:pt x="700" y="6966"/>
                    </a:lnTo>
                    <a:lnTo>
                      <a:pt x="680" y="7005"/>
                    </a:lnTo>
                    <a:lnTo>
                      <a:pt x="656" y="7047"/>
                    </a:lnTo>
                    <a:lnTo>
                      <a:pt x="633" y="7086"/>
                    </a:lnTo>
                    <a:lnTo>
                      <a:pt x="613" y="7118"/>
                    </a:lnTo>
                    <a:lnTo>
                      <a:pt x="598" y="7140"/>
                    </a:lnTo>
                    <a:lnTo>
                      <a:pt x="592" y="7149"/>
                    </a:lnTo>
                    <a:lnTo>
                      <a:pt x="656" y="7196"/>
                    </a:lnTo>
                    <a:lnTo>
                      <a:pt x="848" y="7132"/>
                    </a:lnTo>
                    <a:lnTo>
                      <a:pt x="961" y="7021"/>
                    </a:lnTo>
                    <a:lnTo>
                      <a:pt x="971" y="7026"/>
                    </a:lnTo>
                    <a:lnTo>
                      <a:pt x="1001" y="7039"/>
                    </a:lnTo>
                    <a:lnTo>
                      <a:pt x="1044" y="7056"/>
                    </a:lnTo>
                    <a:lnTo>
                      <a:pt x="1095" y="7076"/>
                    </a:lnTo>
                    <a:lnTo>
                      <a:pt x="1147" y="7097"/>
                    </a:lnTo>
                    <a:lnTo>
                      <a:pt x="1196" y="7116"/>
                    </a:lnTo>
                    <a:lnTo>
                      <a:pt x="1219" y="7123"/>
                    </a:lnTo>
                    <a:lnTo>
                      <a:pt x="1238" y="7127"/>
                    </a:lnTo>
                    <a:lnTo>
                      <a:pt x="1253" y="7131"/>
                    </a:lnTo>
                    <a:lnTo>
                      <a:pt x="1264" y="7132"/>
                    </a:lnTo>
                    <a:lnTo>
                      <a:pt x="1269" y="7133"/>
                    </a:lnTo>
                    <a:lnTo>
                      <a:pt x="1272" y="7134"/>
                    </a:lnTo>
                    <a:lnTo>
                      <a:pt x="1277" y="7137"/>
                    </a:lnTo>
                    <a:lnTo>
                      <a:pt x="1280" y="7139"/>
                    </a:lnTo>
                    <a:lnTo>
                      <a:pt x="1286" y="7148"/>
                    </a:lnTo>
                    <a:lnTo>
                      <a:pt x="1292" y="7158"/>
                    </a:lnTo>
                    <a:lnTo>
                      <a:pt x="1297" y="7170"/>
                    </a:lnTo>
                    <a:lnTo>
                      <a:pt x="1301" y="7183"/>
                    </a:lnTo>
                    <a:lnTo>
                      <a:pt x="1304" y="7197"/>
                    </a:lnTo>
                    <a:lnTo>
                      <a:pt x="1307" y="7213"/>
                    </a:lnTo>
                    <a:lnTo>
                      <a:pt x="1311" y="7267"/>
                    </a:lnTo>
                    <a:lnTo>
                      <a:pt x="1312" y="7293"/>
                    </a:lnTo>
                    <a:lnTo>
                      <a:pt x="1664" y="7404"/>
                    </a:lnTo>
                    <a:lnTo>
                      <a:pt x="1905" y="7485"/>
                    </a:lnTo>
                    <a:lnTo>
                      <a:pt x="1900" y="7490"/>
                    </a:lnTo>
                    <a:lnTo>
                      <a:pt x="1889" y="7504"/>
                    </a:lnTo>
                    <a:lnTo>
                      <a:pt x="1874" y="7526"/>
                    </a:lnTo>
                    <a:lnTo>
                      <a:pt x="1856" y="7555"/>
                    </a:lnTo>
                    <a:lnTo>
                      <a:pt x="1848" y="7571"/>
                    </a:lnTo>
                    <a:lnTo>
                      <a:pt x="1838" y="7588"/>
                    </a:lnTo>
                    <a:lnTo>
                      <a:pt x="1831" y="7607"/>
                    </a:lnTo>
                    <a:lnTo>
                      <a:pt x="1823" y="7626"/>
                    </a:lnTo>
                    <a:lnTo>
                      <a:pt x="1817" y="7646"/>
                    </a:lnTo>
                    <a:lnTo>
                      <a:pt x="1812" y="7667"/>
                    </a:lnTo>
                    <a:lnTo>
                      <a:pt x="1810" y="7687"/>
                    </a:lnTo>
                    <a:lnTo>
                      <a:pt x="1809" y="7709"/>
                    </a:lnTo>
                    <a:lnTo>
                      <a:pt x="1810" y="7731"/>
                    </a:lnTo>
                    <a:lnTo>
                      <a:pt x="1813" y="7756"/>
                    </a:lnTo>
                    <a:lnTo>
                      <a:pt x="1818" y="7783"/>
                    </a:lnTo>
                    <a:lnTo>
                      <a:pt x="1825" y="7812"/>
                    </a:lnTo>
                    <a:lnTo>
                      <a:pt x="1842" y="7872"/>
                    </a:lnTo>
                    <a:lnTo>
                      <a:pt x="1861" y="7932"/>
                    </a:lnTo>
                    <a:lnTo>
                      <a:pt x="1869" y="7962"/>
                    </a:lnTo>
                    <a:lnTo>
                      <a:pt x="1877" y="7990"/>
                    </a:lnTo>
                    <a:lnTo>
                      <a:pt x="1884" y="8016"/>
                    </a:lnTo>
                    <a:lnTo>
                      <a:pt x="1889" y="8041"/>
                    </a:lnTo>
                    <a:lnTo>
                      <a:pt x="1893" y="8063"/>
                    </a:lnTo>
                    <a:lnTo>
                      <a:pt x="1894" y="8082"/>
                    </a:lnTo>
                    <a:lnTo>
                      <a:pt x="1894" y="8090"/>
                    </a:lnTo>
                    <a:lnTo>
                      <a:pt x="1893" y="8097"/>
                    </a:lnTo>
                    <a:lnTo>
                      <a:pt x="1890" y="8103"/>
                    </a:lnTo>
                    <a:lnTo>
                      <a:pt x="1888" y="8109"/>
                    </a:lnTo>
                    <a:lnTo>
                      <a:pt x="1883" y="8118"/>
                    </a:lnTo>
                    <a:lnTo>
                      <a:pt x="1880" y="8130"/>
                    </a:lnTo>
                    <a:lnTo>
                      <a:pt x="1876" y="8144"/>
                    </a:lnTo>
                    <a:lnTo>
                      <a:pt x="1875" y="8158"/>
                    </a:lnTo>
                    <a:lnTo>
                      <a:pt x="1874" y="8174"/>
                    </a:lnTo>
                    <a:lnTo>
                      <a:pt x="1874" y="8190"/>
                    </a:lnTo>
                    <a:lnTo>
                      <a:pt x="1875" y="8206"/>
                    </a:lnTo>
                    <a:lnTo>
                      <a:pt x="1876" y="8222"/>
                    </a:lnTo>
                    <a:lnTo>
                      <a:pt x="1880" y="8252"/>
                    </a:lnTo>
                    <a:lnTo>
                      <a:pt x="1883" y="8277"/>
                    </a:lnTo>
                    <a:lnTo>
                      <a:pt x="1887" y="8293"/>
                    </a:lnTo>
                    <a:lnTo>
                      <a:pt x="1888" y="8301"/>
                    </a:lnTo>
                    <a:lnTo>
                      <a:pt x="1897" y="8308"/>
                    </a:lnTo>
                    <a:lnTo>
                      <a:pt x="1921" y="8327"/>
                    </a:lnTo>
                    <a:lnTo>
                      <a:pt x="1955" y="8355"/>
                    </a:lnTo>
                    <a:lnTo>
                      <a:pt x="1996" y="8390"/>
                    </a:lnTo>
                    <a:lnTo>
                      <a:pt x="2017" y="8409"/>
                    </a:lnTo>
                    <a:lnTo>
                      <a:pt x="2038" y="8430"/>
                    </a:lnTo>
                    <a:lnTo>
                      <a:pt x="2059" y="8448"/>
                    </a:lnTo>
                    <a:lnTo>
                      <a:pt x="2077" y="8469"/>
                    </a:lnTo>
                    <a:lnTo>
                      <a:pt x="2094" y="8489"/>
                    </a:lnTo>
                    <a:lnTo>
                      <a:pt x="2108" y="8506"/>
                    </a:lnTo>
                    <a:lnTo>
                      <a:pt x="2120" y="8524"/>
                    </a:lnTo>
                    <a:lnTo>
                      <a:pt x="2128" y="8540"/>
                    </a:lnTo>
                    <a:lnTo>
                      <a:pt x="2132" y="8548"/>
                    </a:lnTo>
                    <a:lnTo>
                      <a:pt x="2137" y="8555"/>
                    </a:lnTo>
                    <a:lnTo>
                      <a:pt x="2141" y="8563"/>
                    </a:lnTo>
                    <a:lnTo>
                      <a:pt x="2147" y="8572"/>
                    </a:lnTo>
                    <a:lnTo>
                      <a:pt x="2162" y="8588"/>
                    </a:lnTo>
                    <a:lnTo>
                      <a:pt x="2178" y="8606"/>
                    </a:lnTo>
                    <a:lnTo>
                      <a:pt x="2196" y="8624"/>
                    </a:lnTo>
                    <a:lnTo>
                      <a:pt x="2215" y="8640"/>
                    </a:lnTo>
                    <a:lnTo>
                      <a:pt x="2235" y="8657"/>
                    </a:lnTo>
                    <a:lnTo>
                      <a:pt x="2255" y="8673"/>
                    </a:lnTo>
                    <a:lnTo>
                      <a:pt x="2293" y="8702"/>
                    </a:lnTo>
                    <a:lnTo>
                      <a:pt x="2326" y="8725"/>
                    </a:lnTo>
                    <a:lnTo>
                      <a:pt x="2349" y="8741"/>
                    </a:lnTo>
                    <a:lnTo>
                      <a:pt x="2357" y="8746"/>
                    </a:lnTo>
                    <a:lnTo>
                      <a:pt x="2359" y="8743"/>
                    </a:lnTo>
                    <a:lnTo>
                      <a:pt x="2365" y="8734"/>
                    </a:lnTo>
                    <a:lnTo>
                      <a:pt x="2374" y="8720"/>
                    </a:lnTo>
                    <a:lnTo>
                      <a:pt x="2385" y="8699"/>
                    </a:lnTo>
                    <a:lnTo>
                      <a:pt x="2398" y="8672"/>
                    </a:lnTo>
                    <a:lnTo>
                      <a:pt x="2414" y="8639"/>
                    </a:lnTo>
                    <a:lnTo>
                      <a:pt x="2430" y="8601"/>
                    </a:lnTo>
                    <a:lnTo>
                      <a:pt x="2448" y="8556"/>
                    </a:lnTo>
                    <a:lnTo>
                      <a:pt x="2467" y="8509"/>
                    </a:lnTo>
                    <a:lnTo>
                      <a:pt x="2486" y="8462"/>
                    </a:lnTo>
                    <a:lnTo>
                      <a:pt x="2505" y="8419"/>
                    </a:lnTo>
                    <a:lnTo>
                      <a:pt x="2523" y="8380"/>
                    </a:lnTo>
                    <a:lnTo>
                      <a:pt x="2537" y="8348"/>
                    </a:lnTo>
                    <a:lnTo>
                      <a:pt x="2550" y="8322"/>
                    </a:lnTo>
                    <a:lnTo>
                      <a:pt x="2557" y="8306"/>
                    </a:lnTo>
                    <a:lnTo>
                      <a:pt x="2561" y="8301"/>
                    </a:lnTo>
                    <a:lnTo>
                      <a:pt x="2768" y="8252"/>
                    </a:lnTo>
                    <a:lnTo>
                      <a:pt x="2776" y="8247"/>
                    </a:lnTo>
                    <a:lnTo>
                      <a:pt x="2796" y="8235"/>
                    </a:lnTo>
                    <a:lnTo>
                      <a:pt x="2826" y="8219"/>
                    </a:lnTo>
                    <a:lnTo>
                      <a:pt x="2863" y="8202"/>
                    </a:lnTo>
                    <a:lnTo>
                      <a:pt x="2882" y="8194"/>
                    </a:lnTo>
                    <a:lnTo>
                      <a:pt x="2901" y="8187"/>
                    </a:lnTo>
                    <a:lnTo>
                      <a:pt x="2919" y="8182"/>
                    </a:lnTo>
                    <a:lnTo>
                      <a:pt x="2937" y="8177"/>
                    </a:lnTo>
                    <a:lnTo>
                      <a:pt x="2946" y="8176"/>
                    </a:lnTo>
                    <a:lnTo>
                      <a:pt x="2954" y="8176"/>
                    </a:lnTo>
                    <a:lnTo>
                      <a:pt x="2962" y="8176"/>
                    </a:lnTo>
                    <a:lnTo>
                      <a:pt x="2969" y="8177"/>
                    </a:lnTo>
                    <a:lnTo>
                      <a:pt x="2975" y="8179"/>
                    </a:lnTo>
                    <a:lnTo>
                      <a:pt x="2982" y="8181"/>
                    </a:lnTo>
                    <a:lnTo>
                      <a:pt x="2987" y="8184"/>
                    </a:lnTo>
                    <a:lnTo>
                      <a:pt x="2992" y="8188"/>
                    </a:lnTo>
                    <a:lnTo>
                      <a:pt x="3001" y="8200"/>
                    </a:lnTo>
                    <a:lnTo>
                      <a:pt x="3012" y="8218"/>
                    </a:lnTo>
                    <a:lnTo>
                      <a:pt x="3022" y="8239"/>
                    </a:lnTo>
                    <a:lnTo>
                      <a:pt x="3034" y="8264"/>
                    </a:lnTo>
                    <a:lnTo>
                      <a:pt x="3059" y="8322"/>
                    </a:lnTo>
                    <a:lnTo>
                      <a:pt x="3086" y="8385"/>
                    </a:lnTo>
                    <a:lnTo>
                      <a:pt x="3101" y="8415"/>
                    </a:lnTo>
                    <a:lnTo>
                      <a:pt x="3116" y="8445"/>
                    </a:lnTo>
                    <a:lnTo>
                      <a:pt x="3131" y="8473"/>
                    </a:lnTo>
                    <a:lnTo>
                      <a:pt x="3148" y="8498"/>
                    </a:lnTo>
                    <a:lnTo>
                      <a:pt x="3155" y="8510"/>
                    </a:lnTo>
                    <a:lnTo>
                      <a:pt x="3165" y="8521"/>
                    </a:lnTo>
                    <a:lnTo>
                      <a:pt x="3173" y="8529"/>
                    </a:lnTo>
                    <a:lnTo>
                      <a:pt x="3181" y="8537"/>
                    </a:lnTo>
                    <a:lnTo>
                      <a:pt x="3189" y="8544"/>
                    </a:lnTo>
                    <a:lnTo>
                      <a:pt x="3199" y="8550"/>
                    </a:lnTo>
                    <a:lnTo>
                      <a:pt x="3207" y="8554"/>
                    </a:lnTo>
                    <a:lnTo>
                      <a:pt x="3217" y="8556"/>
                    </a:lnTo>
                    <a:lnTo>
                      <a:pt x="3259" y="8562"/>
                    </a:lnTo>
                    <a:lnTo>
                      <a:pt x="3314" y="8570"/>
                    </a:lnTo>
                    <a:lnTo>
                      <a:pt x="3375" y="8579"/>
                    </a:lnTo>
                    <a:lnTo>
                      <a:pt x="3436" y="8586"/>
                    </a:lnTo>
                    <a:lnTo>
                      <a:pt x="3493" y="8593"/>
                    </a:lnTo>
                    <a:lnTo>
                      <a:pt x="3540" y="8599"/>
                    </a:lnTo>
                    <a:lnTo>
                      <a:pt x="3572" y="8602"/>
                    </a:lnTo>
                    <a:lnTo>
                      <a:pt x="3584" y="8604"/>
                    </a:lnTo>
                    <a:lnTo>
                      <a:pt x="3589" y="8594"/>
                    </a:lnTo>
                    <a:lnTo>
                      <a:pt x="3600" y="8566"/>
                    </a:lnTo>
                    <a:lnTo>
                      <a:pt x="3619" y="8528"/>
                    </a:lnTo>
                    <a:lnTo>
                      <a:pt x="3644" y="8482"/>
                    </a:lnTo>
                    <a:lnTo>
                      <a:pt x="3658" y="8459"/>
                    </a:lnTo>
                    <a:lnTo>
                      <a:pt x="3674" y="8437"/>
                    </a:lnTo>
                    <a:lnTo>
                      <a:pt x="3689" y="8414"/>
                    </a:lnTo>
                    <a:lnTo>
                      <a:pt x="3706" y="8395"/>
                    </a:lnTo>
                    <a:lnTo>
                      <a:pt x="3714" y="8386"/>
                    </a:lnTo>
                    <a:lnTo>
                      <a:pt x="3722" y="8377"/>
                    </a:lnTo>
                    <a:lnTo>
                      <a:pt x="3732" y="8370"/>
                    </a:lnTo>
                    <a:lnTo>
                      <a:pt x="3740" y="8363"/>
                    </a:lnTo>
                    <a:lnTo>
                      <a:pt x="3750" y="8359"/>
                    </a:lnTo>
                    <a:lnTo>
                      <a:pt x="3758" y="8354"/>
                    </a:lnTo>
                    <a:lnTo>
                      <a:pt x="3767" y="8350"/>
                    </a:lnTo>
                    <a:lnTo>
                      <a:pt x="3776" y="8348"/>
                    </a:lnTo>
                    <a:lnTo>
                      <a:pt x="3785" y="8347"/>
                    </a:lnTo>
                    <a:lnTo>
                      <a:pt x="3796" y="8347"/>
                    </a:lnTo>
                    <a:lnTo>
                      <a:pt x="3806" y="8347"/>
                    </a:lnTo>
                    <a:lnTo>
                      <a:pt x="3818" y="8348"/>
                    </a:lnTo>
                    <a:lnTo>
                      <a:pt x="3842" y="8353"/>
                    </a:lnTo>
                    <a:lnTo>
                      <a:pt x="3868" y="8359"/>
                    </a:lnTo>
                    <a:lnTo>
                      <a:pt x="3896" y="8368"/>
                    </a:lnTo>
                    <a:lnTo>
                      <a:pt x="3926" y="8377"/>
                    </a:lnTo>
                    <a:lnTo>
                      <a:pt x="3956" y="8388"/>
                    </a:lnTo>
                    <a:lnTo>
                      <a:pt x="3986" y="8400"/>
                    </a:lnTo>
                    <a:lnTo>
                      <a:pt x="4048" y="8425"/>
                    </a:lnTo>
                    <a:lnTo>
                      <a:pt x="4107" y="8447"/>
                    </a:lnTo>
                    <a:lnTo>
                      <a:pt x="4134" y="8457"/>
                    </a:lnTo>
                    <a:lnTo>
                      <a:pt x="4162" y="8465"/>
                    </a:lnTo>
                    <a:lnTo>
                      <a:pt x="4185" y="8472"/>
                    </a:lnTo>
                    <a:lnTo>
                      <a:pt x="4208" y="8476"/>
                    </a:lnTo>
                    <a:lnTo>
                      <a:pt x="4219" y="8477"/>
                    </a:lnTo>
                    <a:lnTo>
                      <a:pt x="4230" y="8477"/>
                    </a:lnTo>
                    <a:lnTo>
                      <a:pt x="4243" y="8477"/>
                    </a:lnTo>
                    <a:lnTo>
                      <a:pt x="4256" y="8475"/>
                    </a:lnTo>
                    <a:lnTo>
                      <a:pt x="4269" y="8472"/>
                    </a:lnTo>
                    <a:lnTo>
                      <a:pt x="4284" y="8470"/>
                    </a:lnTo>
                    <a:lnTo>
                      <a:pt x="4298" y="8466"/>
                    </a:lnTo>
                    <a:lnTo>
                      <a:pt x="4313" y="8462"/>
                    </a:lnTo>
                    <a:lnTo>
                      <a:pt x="4344" y="8451"/>
                    </a:lnTo>
                    <a:lnTo>
                      <a:pt x="4376" y="8438"/>
                    </a:lnTo>
                    <a:lnTo>
                      <a:pt x="4407" y="8422"/>
                    </a:lnTo>
                    <a:lnTo>
                      <a:pt x="4438" y="8406"/>
                    </a:lnTo>
                    <a:lnTo>
                      <a:pt x="4468" y="8388"/>
                    </a:lnTo>
                    <a:lnTo>
                      <a:pt x="4497" y="8369"/>
                    </a:lnTo>
                    <a:lnTo>
                      <a:pt x="4524" y="8350"/>
                    </a:lnTo>
                    <a:lnTo>
                      <a:pt x="4548" y="8330"/>
                    </a:lnTo>
                    <a:lnTo>
                      <a:pt x="4558" y="8319"/>
                    </a:lnTo>
                    <a:lnTo>
                      <a:pt x="4569" y="8310"/>
                    </a:lnTo>
                    <a:lnTo>
                      <a:pt x="4579" y="8299"/>
                    </a:lnTo>
                    <a:lnTo>
                      <a:pt x="4587" y="8290"/>
                    </a:lnTo>
                    <a:lnTo>
                      <a:pt x="4594" y="8280"/>
                    </a:lnTo>
                    <a:lnTo>
                      <a:pt x="4600" y="8271"/>
                    </a:lnTo>
                    <a:lnTo>
                      <a:pt x="4605" y="8261"/>
                    </a:lnTo>
                    <a:lnTo>
                      <a:pt x="4608" y="8252"/>
                    </a:lnTo>
                    <a:lnTo>
                      <a:pt x="4614" y="8232"/>
                    </a:lnTo>
                    <a:lnTo>
                      <a:pt x="4620" y="8206"/>
                    </a:lnTo>
                    <a:lnTo>
                      <a:pt x="4626" y="8177"/>
                    </a:lnTo>
                    <a:lnTo>
                      <a:pt x="4633" y="8145"/>
                    </a:lnTo>
                    <a:lnTo>
                      <a:pt x="4645" y="8076"/>
                    </a:lnTo>
                    <a:lnTo>
                      <a:pt x="4656" y="8005"/>
                    </a:lnTo>
                    <a:lnTo>
                      <a:pt x="4665" y="7937"/>
                    </a:lnTo>
                    <a:lnTo>
                      <a:pt x="4672" y="7881"/>
                    </a:lnTo>
                    <a:lnTo>
                      <a:pt x="4677" y="7842"/>
                    </a:lnTo>
                    <a:lnTo>
                      <a:pt x="4678" y="7828"/>
                    </a:lnTo>
                    <a:lnTo>
                      <a:pt x="4620" y="7700"/>
                    </a:lnTo>
                    <a:lnTo>
                      <a:pt x="4500" y="7677"/>
                    </a:lnTo>
                    <a:lnTo>
                      <a:pt x="4496" y="7662"/>
                    </a:lnTo>
                    <a:lnTo>
                      <a:pt x="4486" y="7628"/>
                    </a:lnTo>
                    <a:lnTo>
                      <a:pt x="4485" y="7617"/>
                    </a:lnTo>
                    <a:lnTo>
                      <a:pt x="4484" y="7607"/>
                    </a:lnTo>
                    <a:lnTo>
                      <a:pt x="4484" y="7596"/>
                    </a:lnTo>
                    <a:lnTo>
                      <a:pt x="4485" y="7586"/>
                    </a:lnTo>
                    <a:lnTo>
                      <a:pt x="4486" y="7575"/>
                    </a:lnTo>
                    <a:lnTo>
                      <a:pt x="4490" y="7564"/>
                    </a:lnTo>
                    <a:lnTo>
                      <a:pt x="4495" y="7554"/>
                    </a:lnTo>
                    <a:lnTo>
                      <a:pt x="4500" y="7544"/>
                    </a:lnTo>
                    <a:lnTo>
                      <a:pt x="4534" y="7501"/>
                    </a:lnTo>
                    <a:lnTo>
                      <a:pt x="4574" y="7454"/>
                    </a:lnTo>
                    <a:lnTo>
                      <a:pt x="4607" y="7416"/>
                    </a:lnTo>
                    <a:lnTo>
                      <a:pt x="4620" y="7401"/>
                    </a:lnTo>
                    <a:lnTo>
                      <a:pt x="4632" y="7233"/>
                    </a:lnTo>
                    <a:lnTo>
                      <a:pt x="4740" y="7065"/>
                    </a:lnTo>
                    <a:lnTo>
                      <a:pt x="4585" y="6945"/>
                    </a:lnTo>
                    <a:lnTo>
                      <a:pt x="4740" y="6765"/>
                    </a:lnTo>
                    <a:lnTo>
                      <a:pt x="4812" y="6489"/>
                    </a:lnTo>
                    <a:lnTo>
                      <a:pt x="4812" y="6213"/>
                    </a:lnTo>
                    <a:lnTo>
                      <a:pt x="4669" y="6213"/>
                    </a:lnTo>
                    <a:lnTo>
                      <a:pt x="4524" y="6249"/>
                    </a:lnTo>
                    <a:lnTo>
                      <a:pt x="4526" y="6243"/>
                    </a:lnTo>
                    <a:lnTo>
                      <a:pt x="4532" y="6229"/>
                    </a:lnTo>
                    <a:lnTo>
                      <a:pt x="4536" y="6218"/>
                    </a:lnTo>
                    <a:lnTo>
                      <a:pt x="4538" y="6208"/>
                    </a:lnTo>
                    <a:lnTo>
                      <a:pt x="4540" y="6196"/>
                    </a:lnTo>
                    <a:lnTo>
                      <a:pt x="4540" y="6183"/>
                    </a:lnTo>
                    <a:lnTo>
                      <a:pt x="4538" y="6177"/>
                    </a:lnTo>
                    <a:lnTo>
                      <a:pt x="4537" y="6171"/>
                    </a:lnTo>
                    <a:lnTo>
                      <a:pt x="4535" y="6165"/>
                    </a:lnTo>
                    <a:lnTo>
                      <a:pt x="4532" y="6159"/>
                    </a:lnTo>
                    <a:lnTo>
                      <a:pt x="4529" y="6153"/>
                    </a:lnTo>
                    <a:lnTo>
                      <a:pt x="4525" y="6147"/>
                    </a:lnTo>
                    <a:lnTo>
                      <a:pt x="4519" y="6142"/>
                    </a:lnTo>
                    <a:lnTo>
                      <a:pt x="4515" y="6138"/>
                    </a:lnTo>
                    <a:lnTo>
                      <a:pt x="4508" y="6133"/>
                    </a:lnTo>
                    <a:lnTo>
                      <a:pt x="4499" y="6129"/>
                    </a:lnTo>
                    <a:lnTo>
                      <a:pt x="4491" y="6126"/>
                    </a:lnTo>
                    <a:lnTo>
                      <a:pt x="4480" y="6122"/>
                    </a:lnTo>
                    <a:lnTo>
                      <a:pt x="4470" y="6120"/>
                    </a:lnTo>
                    <a:lnTo>
                      <a:pt x="4457" y="6119"/>
                    </a:lnTo>
                    <a:lnTo>
                      <a:pt x="4444" y="6118"/>
                    </a:lnTo>
                    <a:lnTo>
                      <a:pt x="4428" y="6118"/>
                    </a:lnTo>
                    <a:lnTo>
                      <a:pt x="4368" y="6118"/>
                    </a:lnTo>
                    <a:lnTo>
                      <a:pt x="4314" y="6118"/>
                    </a:lnTo>
                    <a:lnTo>
                      <a:pt x="4267" y="6118"/>
                    </a:lnTo>
                    <a:lnTo>
                      <a:pt x="4227" y="6118"/>
                    </a:lnTo>
                    <a:lnTo>
                      <a:pt x="4195" y="6118"/>
                    </a:lnTo>
                    <a:lnTo>
                      <a:pt x="4171" y="6118"/>
                    </a:lnTo>
                    <a:lnTo>
                      <a:pt x="4157" y="6118"/>
                    </a:lnTo>
                    <a:lnTo>
                      <a:pt x="4152" y="6118"/>
                    </a:lnTo>
                    <a:lnTo>
                      <a:pt x="4143" y="6109"/>
                    </a:lnTo>
                    <a:lnTo>
                      <a:pt x="4118" y="6090"/>
                    </a:lnTo>
                    <a:lnTo>
                      <a:pt x="4084" y="6062"/>
                    </a:lnTo>
                    <a:lnTo>
                      <a:pt x="4044" y="6028"/>
                    </a:lnTo>
                    <a:lnTo>
                      <a:pt x="4024" y="6009"/>
                    </a:lnTo>
                    <a:lnTo>
                      <a:pt x="4004" y="5991"/>
                    </a:lnTo>
                    <a:lnTo>
                      <a:pt x="3986" y="5972"/>
                    </a:lnTo>
                    <a:lnTo>
                      <a:pt x="3970" y="5955"/>
                    </a:lnTo>
                    <a:lnTo>
                      <a:pt x="3956" y="5939"/>
                    </a:lnTo>
                    <a:lnTo>
                      <a:pt x="3945" y="5925"/>
                    </a:lnTo>
                    <a:lnTo>
                      <a:pt x="3941" y="5918"/>
                    </a:lnTo>
                    <a:lnTo>
                      <a:pt x="3939" y="5912"/>
                    </a:lnTo>
                    <a:lnTo>
                      <a:pt x="3937" y="5906"/>
                    </a:lnTo>
                    <a:lnTo>
                      <a:pt x="3937" y="5901"/>
                    </a:lnTo>
                    <a:lnTo>
                      <a:pt x="3937" y="5893"/>
                    </a:lnTo>
                    <a:lnTo>
                      <a:pt x="3940" y="5884"/>
                    </a:lnTo>
                    <a:lnTo>
                      <a:pt x="3944" y="5877"/>
                    </a:lnTo>
                    <a:lnTo>
                      <a:pt x="3950" y="5871"/>
                    </a:lnTo>
                    <a:lnTo>
                      <a:pt x="3958" y="5865"/>
                    </a:lnTo>
                    <a:lnTo>
                      <a:pt x="3966" y="5861"/>
                    </a:lnTo>
                    <a:lnTo>
                      <a:pt x="3976" y="5857"/>
                    </a:lnTo>
                    <a:lnTo>
                      <a:pt x="3985" y="5854"/>
                    </a:lnTo>
                    <a:lnTo>
                      <a:pt x="4008" y="5848"/>
                    </a:lnTo>
                    <a:lnTo>
                      <a:pt x="4033" y="5844"/>
                    </a:lnTo>
                    <a:lnTo>
                      <a:pt x="4056" y="5842"/>
                    </a:lnTo>
                    <a:lnTo>
                      <a:pt x="4080" y="5841"/>
                    </a:lnTo>
                    <a:lnTo>
                      <a:pt x="4123" y="5842"/>
                    </a:lnTo>
                    <a:lnTo>
                      <a:pt x="4162" y="5843"/>
                    </a:lnTo>
                    <a:lnTo>
                      <a:pt x="4178" y="5844"/>
                    </a:lnTo>
                    <a:lnTo>
                      <a:pt x="4195" y="5847"/>
                    </a:lnTo>
                    <a:lnTo>
                      <a:pt x="4210" y="5849"/>
                    </a:lnTo>
                    <a:lnTo>
                      <a:pt x="4224" y="5854"/>
                    </a:lnTo>
                    <a:lnTo>
                      <a:pt x="4243" y="5858"/>
                    </a:lnTo>
                    <a:lnTo>
                      <a:pt x="4272" y="5863"/>
                    </a:lnTo>
                    <a:lnTo>
                      <a:pt x="4306" y="5868"/>
                    </a:lnTo>
                    <a:lnTo>
                      <a:pt x="4344" y="5870"/>
                    </a:lnTo>
                    <a:lnTo>
                      <a:pt x="4363" y="5870"/>
                    </a:lnTo>
                    <a:lnTo>
                      <a:pt x="4382" y="5869"/>
                    </a:lnTo>
                    <a:lnTo>
                      <a:pt x="4400" y="5868"/>
                    </a:lnTo>
                    <a:lnTo>
                      <a:pt x="4416" y="5865"/>
                    </a:lnTo>
                    <a:lnTo>
                      <a:pt x="4432" y="5861"/>
                    </a:lnTo>
                    <a:lnTo>
                      <a:pt x="4445" y="5856"/>
                    </a:lnTo>
                    <a:lnTo>
                      <a:pt x="4451" y="5852"/>
                    </a:lnTo>
                    <a:lnTo>
                      <a:pt x="4455" y="5849"/>
                    </a:lnTo>
                    <a:lnTo>
                      <a:pt x="4460" y="5845"/>
                    </a:lnTo>
                    <a:lnTo>
                      <a:pt x="4464" y="5841"/>
                    </a:lnTo>
                    <a:lnTo>
                      <a:pt x="4472" y="5832"/>
                    </a:lnTo>
                    <a:lnTo>
                      <a:pt x="4480" y="5823"/>
                    </a:lnTo>
                    <a:lnTo>
                      <a:pt x="4490" y="5815"/>
                    </a:lnTo>
                    <a:lnTo>
                      <a:pt x="4500" y="5805"/>
                    </a:lnTo>
                    <a:lnTo>
                      <a:pt x="4522" y="5787"/>
                    </a:lnTo>
                    <a:lnTo>
                      <a:pt x="4544" y="5771"/>
                    </a:lnTo>
                    <a:lnTo>
                      <a:pt x="4564" y="5754"/>
                    </a:lnTo>
                    <a:lnTo>
                      <a:pt x="4581" y="5739"/>
                    </a:lnTo>
                    <a:lnTo>
                      <a:pt x="4587" y="5731"/>
                    </a:lnTo>
                    <a:lnTo>
                      <a:pt x="4592" y="5723"/>
                    </a:lnTo>
                    <a:lnTo>
                      <a:pt x="4595" y="5716"/>
                    </a:lnTo>
                    <a:lnTo>
                      <a:pt x="4596" y="5709"/>
                    </a:lnTo>
                    <a:lnTo>
                      <a:pt x="4595" y="5706"/>
                    </a:lnTo>
                    <a:lnTo>
                      <a:pt x="4594" y="5702"/>
                    </a:lnTo>
                    <a:lnTo>
                      <a:pt x="4593" y="5697"/>
                    </a:lnTo>
                    <a:lnTo>
                      <a:pt x="4589" y="5693"/>
                    </a:lnTo>
                    <a:lnTo>
                      <a:pt x="4582" y="5683"/>
                    </a:lnTo>
                    <a:lnTo>
                      <a:pt x="4573" y="5673"/>
                    </a:lnTo>
                    <a:lnTo>
                      <a:pt x="4548" y="5649"/>
                    </a:lnTo>
                    <a:lnTo>
                      <a:pt x="4522" y="5623"/>
                    </a:lnTo>
                    <a:lnTo>
                      <a:pt x="4508" y="5609"/>
                    </a:lnTo>
                    <a:lnTo>
                      <a:pt x="4496" y="5594"/>
                    </a:lnTo>
                    <a:lnTo>
                      <a:pt x="4484" y="5581"/>
                    </a:lnTo>
                    <a:lnTo>
                      <a:pt x="4474" y="5567"/>
                    </a:lnTo>
                    <a:lnTo>
                      <a:pt x="4467" y="5554"/>
                    </a:lnTo>
                    <a:lnTo>
                      <a:pt x="4463" y="5541"/>
                    </a:lnTo>
                    <a:lnTo>
                      <a:pt x="4461" y="5535"/>
                    </a:lnTo>
                    <a:lnTo>
                      <a:pt x="4461" y="5529"/>
                    </a:lnTo>
                    <a:lnTo>
                      <a:pt x="4463" y="5523"/>
                    </a:lnTo>
                    <a:lnTo>
                      <a:pt x="4464" y="5517"/>
                    </a:lnTo>
                    <a:lnTo>
                      <a:pt x="4470" y="5506"/>
                    </a:lnTo>
                    <a:lnTo>
                      <a:pt x="4476" y="5495"/>
                    </a:lnTo>
                    <a:lnTo>
                      <a:pt x="4483" y="5483"/>
                    </a:lnTo>
                    <a:lnTo>
                      <a:pt x="4491" y="5471"/>
                    </a:lnTo>
                    <a:lnTo>
                      <a:pt x="4509" y="5449"/>
                    </a:lnTo>
                    <a:lnTo>
                      <a:pt x="4528" y="5429"/>
                    </a:lnTo>
                    <a:lnTo>
                      <a:pt x="4558" y="5398"/>
                    </a:lnTo>
                    <a:lnTo>
                      <a:pt x="4573" y="5385"/>
                    </a:lnTo>
                    <a:lnTo>
                      <a:pt x="4585" y="5146"/>
                    </a:lnTo>
                    <a:lnTo>
                      <a:pt x="5029" y="4725"/>
                    </a:lnTo>
                    <a:lnTo>
                      <a:pt x="5184" y="4833"/>
                    </a:lnTo>
                    <a:lnTo>
                      <a:pt x="5364" y="4810"/>
                    </a:lnTo>
                    <a:lnTo>
                      <a:pt x="5520" y="4870"/>
                    </a:lnTo>
                    <a:lnTo>
                      <a:pt x="5522" y="4877"/>
                    </a:lnTo>
                    <a:lnTo>
                      <a:pt x="5527" y="4897"/>
                    </a:lnTo>
                    <a:lnTo>
                      <a:pt x="5535" y="4926"/>
                    </a:lnTo>
                    <a:lnTo>
                      <a:pt x="5547" y="4956"/>
                    </a:lnTo>
                    <a:lnTo>
                      <a:pt x="5554" y="4972"/>
                    </a:lnTo>
                    <a:lnTo>
                      <a:pt x="5563" y="4987"/>
                    </a:lnTo>
                    <a:lnTo>
                      <a:pt x="5571" y="5000"/>
                    </a:lnTo>
                    <a:lnTo>
                      <a:pt x="5580" y="5011"/>
                    </a:lnTo>
                    <a:lnTo>
                      <a:pt x="5586" y="5016"/>
                    </a:lnTo>
                    <a:lnTo>
                      <a:pt x="5591" y="5020"/>
                    </a:lnTo>
                    <a:lnTo>
                      <a:pt x="5597" y="5024"/>
                    </a:lnTo>
                    <a:lnTo>
                      <a:pt x="5603" y="5026"/>
                    </a:lnTo>
                    <a:lnTo>
                      <a:pt x="5609" y="5027"/>
                    </a:lnTo>
                    <a:lnTo>
                      <a:pt x="5615" y="5027"/>
                    </a:lnTo>
                    <a:lnTo>
                      <a:pt x="5622" y="5027"/>
                    </a:lnTo>
                    <a:lnTo>
                      <a:pt x="5628" y="5025"/>
                    </a:lnTo>
                    <a:lnTo>
                      <a:pt x="5641" y="5020"/>
                    </a:lnTo>
                    <a:lnTo>
                      <a:pt x="5653" y="5013"/>
                    </a:lnTo>
                    <a:lnTo>
                      <a:pt x="5663" y="5004"/>
                    </a:lnTo>
                    <a:lnTo>
                      <a:pt x="5672" y="4994"/>
                    </a:lnTo>
                    <a:lnTo>
                      <a:pt x="5681" y="4984"/>
                    </a:lnTo>
                    <a:lnTo>
                      <a:pt x="5688" y="4972"/>
                    </a:lnTo>
                    <a:lnTo>
                      <a:pt x="5695" y="4959"/>
                    </a:lnTo>
                    <a:lnTo>
                      <a:pt x="5701" y="4946"/>
                    </a:lnTo>
                    <a:lnTo>
                      <a:pt x="5713" y="4920"/>
                    </a:lnTo>
                    <a:lnTo>
                      <a:pt x="5725" y="4896"/>
                    </a:lnTo>
                    <a:lnTo>
                      <a:pt x="5730" y="4884"/>
                    </a:lnTo>
                    <a:lnTo>
                      <a:pt x="5736" y="4875"/>
                    </a:lnTo>
                    <a:lnTo>
                      <a:pt x="5742" y="4865"/>
                    </a:lnTo>
                    <a:lnTo>
                      <a:pt x="5749" y="4858"/>
                    </a:lnTo>
                    <a:lnTo>
                      <a:pt x="5756" y="4851"/>
                    </a:lnTo>
                    <a:lnTo>
                      <a:pt x="5765" y="4846"/>
                    </a:lnTo>
                    <a:lnTo>
                      <a:pt x="5777" y="4841"/>
                    </a:lnTo>
                    <a:lnTo>
                      <a:pt x="5790" y="4839"/>
                    </a:lnTo>
                    <a:lnTo>
                      <a:pt x="5803" y="4836"/>
                    </a:lnTo>
                    <a:lnTo>
                      <a:pt x="5817" y="4834"/>
                    </a:lnTo>
                    <a:lnTo>
                      <a:pt x="5832" y="4833"/>
                    </a:lnTo>
                    <a:lnTo>
                      <a:pt x="5846" y="4832"/>
                    </a:lnTo>
                    <a:lnTo>
                      <a:pt x="5895" y="4832"/>
                    </a:lnTo>
                    <a:lnTo>
                      <a:pt x="5916" y="4833"/>
                    </a:lnTo>
                    <a:lnTo>
                      <a:pt x="5914" y="4823"/>
                    </a:lnTo>
                    <a:lnTo>
                      <a:pt x="5910" y="4792"/>
                    </a:lnTo>
                    <a:lnTo>
                      <a:pt x="5903" y="4748"/>
                    </a:lnTo>
                    <a:lnTo>
                      <a:pt x="5897" y="4696"/>
                    </a:lnTo>
                    <a:lnTo>
                      <a:pt x="5894" y="4669"/>
                    </a:lnTo>
                    <a:lnTo>
                      <a:pt x="5892" y="4641"/>
                    </a:lnTo>
                    <a:lnTo>
                      <a:pt x="5891" y="4615"/>
                    </a:lnTo>
                    <a:lnTo>
                      <a:pt x="5891" y="4591"/>
                    </a:lnTo>
                    <a:lnTo>
                      <a:pt x="5892" y="4568"/>
                    </a:lnTo>
                    <a:lnTo>
                      <a:pt x="5894" y="4549"/>
                    </a:lnTo>
                    <a:lnTo>
                      <a:pt x="5897" y="4541"/>
                    </a:lnTo>
                    <a:lnTo>
                      <a:pt x="5898" y="4534"/>
                    </a:lnTo>
                    <a:lnTo>
                      <a:pt x="5901" y="4527"/>
                    </a:lnTo>
                    <a:lnTo>
                      <a:pt x="5904" y="4522"/>
                    </a:lnTo>
                    <a:lnTo>
                      <a:pt x="5907" y="4517"/>
                    </a:lnTo>
                    <a:lnTo>
                      <a:pt x="5912" y="4515"/>
                    </a:lnTo>
                    <a:lnTo>
                      <a:pt x="5917" y="4512"/>
                    </a:lnTo>
                    <a:lnTo>
                      <a:pt x="5923" y="4511"/>
                    </a:lnTo>
                    <a:lnTo>
                      <a:pt x="5929" y="4510"/>
                    </a:lnTo>
                    <a:lnTo>
                      <a:pt x="5935" y="4511"/>
                    </a:lnTo>
                    <a:lnTo>
                      <a:pt x="5942" y="4511"/>
                    </a:lnTo>
                    <a:lnTo>
                      <a:pt x="5949" y="4512"/>
                    </a:lnTo>
                    <a:lnTo>
                      <a:pt x="5963" y="4517"/>
                    </a:lnTo>
                    <a:lnTo>
                      <a:pt x="5980" y="4524"/>
                    </a:lnTo>
                    <a:lnTo>
                      <a:pt x="5996" y="4533"/>
                    </a:lnTo>
                    <a:lnTo>
                      <a:pt x="6014" y="4541"/>
                    </a:lnTo>
                    <a:lnTo>
                      <a:pt x="6048" y="4561"/>
                    </a:lnTo>
                    <a:lnTo>
                      <a:pt x="6081" y="4581"/>
                    </a:lnTo>
                    <a:lnTo>
                      <a:pt x="6097" y="4589"/>
                    </a:lnTo>
                    <a:lnTo>
                      <a:pt x="6110" y="4596"/>
                    </a:lnTo>
                    <a:lnTo>
                      <a:pt x="6122" y="4602"/>
                    </a:lnTo>
                    <a:lnTo>
                      <a:pt x="6132" y="4606"/>
                    </a:lnTo>
                    <a:lnTo>
                      <a:pt x="6137" y="4606"/>
                    </a:lnTo>
                    <a:lnTo>
                      <a:pt x="6142" y="4606"/>
                    </a:lnTo>
                    <a:lnTo>
                      <a:pt x="6148" y="4606"/>
                    </a:lnTo>
                    <a:lnTo>
                      <a:pt x="6154" y="4604"/>
                    </a:lnTo>
                    <a:lnTo>
                      <a:pt x="6167" y="4599"/>
                    </a:lnTo>
                    <a:lnTo>
                      <a:pt x="6181" y="4592"/>
                    </a:lnTo>
                    <a:lnTo>
                      <a:pt x="6195" y="4583"/>
                    </a:lnTo>
                    <a:lnTo>
                      <a:pt x="6210" y="4573"/>
                    </a:lnTo>
                    <a:lnTo>
                      <a:pt x="6226" y="4562"/>
                    </a:lnTo>
                    <a:lnTo>
                      <a:pt x="6240" y="4550"/>
                    </a:lnTo>
                    <a:lnTo>
                      <a:pt x="6267" y="4527"/>
                    </a:lnTo>
                    <a:lnTo>
                      <a:pt x="6291" y="4506"/>
                    </a:lnTo>
                    <a:lnTo>
                      <a:pt x="6306" y="4491"/>
                    </a:lnTo>
                    <a:lnTo>
                      <a:pt x="6312" y="4485"/>
                    </a:lnTo>
                    <a:lnTo>
                      <a:pt x="6312" y="4479"/>
                    </a:lnTo>
                    <a:lnTo>
                      <a:pt x="6314" y="4461"/>
                    </a:lnTo>
                    <a:lnTo>
                      <a:pt x="6316" y="4437"/>
                    </a:lnTo>
                    <a:lnTo>
                      <a:pt x="6321" y="4408"/>
                    </a:lnTo>
                    <a:lnTo>
                      <a:pt x="6325" y="4393"/>
                    </a:lnTo>
                    <a:lnTo>
                      <a:pt x="6330" y="4379"/>
                    </a:lnTo>
                    <a:lnTo>
                      <a:pt x="6336" y="4366"/>
                    </a:lnTo>
                    <a:lnTo>
                      <a:pt x="6343" y="4354"/>
                    </a:lnTo>
                    <a:lnTo>
                      <a:pt x="6347" y="4349"/>
                    </a:lnTo>
                    <a:lnTo>
                      <a:pt x="6350" y="4344"/>
                    </a:lnTo>
                    <a:lnTo>
                      <a:pt x="6355" y="4340"/>
                    </a:lnTo>
                    <a:lnTo>
                      <a:pt x="6361" y="4336"/>
                    </a:lnTo>
                    <a:lnTo>
                      <a:pt x="6366" y="4334"/>
                    </a:lnTo>
                    <a:lnTo>
                      <a:pt x="6372" y="4331"/>
                    </a:lnTo>
                    <a:lnTo>
                      <a:pt x="6377" y="4330"/>
                    </a:lnTo>
                    <a:lnTo>
                      <a:pt x="6385" y="4330"/>
                    </a:lnTo>
                    <a:lnTo>
                      <a:pt x="6439" y="4330"/>
                    </a:lnTo>
                    <a:lnTo>
                      <a:pt x="6489" y="4330"/>
                    </a:lnTo>
                    <a:lnTo>
                      <a:pt x="6525" y="4330"/>
                    </a:lnTo>
                    <a:lnTo>
                      <a:pt x="6540" y="4330"/>
                    </a:lnTo>
                    <a:lnTo>
                      <a:pt x="6684" y="4125"/>
                    </a:lnTo>
                    <a:lnTo>
                      <a:pt x="6516" y="4006"/>
                    </a:lnTo>
                    <a:lnTo>
                      <a:pt x="6528" y="3849"/>
                    </a:lnTo>
                    <a:lnTo>
                      <a:pt x="6408" y="3718"/>
                    </a:lnTo>
                    <a:lnTo>
                      <a:pt x="6385" y="3370"/>
                    </a:lnTo>
                    <a:lnTo>
                      <a:pt x="6576" y="3130"/>
                    </a:lnTo>
                    <a:lnTo>
                      <a:pt x="6553" y="2879"/>
                    </a:lnTo>
                    <a:lnTo>
                      <a:pt x="6512" y="2708"/>
                    </a:lnTo>
                    <a:close/>
                  </a:path>
                </a:pathLst>
              </a:custGeom>
              <a:solidFill>
                <a:srgbClr val="00724A"/>
              </a:solid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" name="Freeform 256" descr="50%"/>
              <p:cNvSpPr>
                <a:spLocks/>
              </p:cNvSpPr>
              <p:nvPr/>
            </p:nvSpPr>
            <p:spPr bwMode="auto">
              <a:xfrm>
                <a:off x="494" y="2550"/>
                <a:ext cx="841" cy="778"/>
              </a:xfrm>
              <a:custGeom>
                <a:avLst/>
                <a:gdLst>
                  <a:gd name="T0" fmla="*/ 0 w 6318"/>
                  <a:gd name="T1" fmla="*/ 0 h 7315"/>
                  <a:gd name="T2" fmla="*/ 0 w 6318"/>
                  <a:gd name="T3" fmla="*/ 0 h 7315"/>
                  <a:gd name="T4" fmla="*/ 0 w 6318"/>
                  <a:gd name="T5" fmla="*/ 0 h 7315"/>
                  <a:gd name="T6" fmla="*/ 0 w 6318"/>
                  <a:gd name="T7" fmla="*/ 0 h 7315"/>
                  <a:gd name="T8" fmla="*/ 0 w 6318"/>
                  <a:gd name="T9" fmla="*/ 0 h 7315"/>
                  <a:gd name="T10" fmla="*/ 0 w 6318"/>
                  <a:gd name="T11" fmla="*/ 0 h 7315"/>
                  <a:gd name="T12" fmla="*/ 0 w 6318"/>
                  <a:gd name="T13" fmla="*/ 0 h 7315"/>
                  <a:gd name="T14" fmla="*/ 0 w 6318"/>
                  <a:gd name="T15" fmla="*/ 0 h 7315"/>
                  <a:gd name="T16" fmla="*/ 0 w 6318"/>
                  <a:gd name="T17" fmla="*/ 0 h 7315"/>
                  <a:gd name="T18" fmla="*/ 0 w 6318"/>
                  <a:gd name="T19" fmla="*/ 0 h 7315"/>
                  <a:gd name="T20" fmla="*/ 0 w 6318"/>
                  <a:gd name="T21" fmla="*/ 0 h 7315"/>
                  <a:gd name="T22" fmla="*/ 0 w 6318"/>
                  <a:gd name="T23" fmla="*/ 0 h 7315"/>
                  <a:gd name="T24" fmla="*/ 0 w 6318"/>
                  <a:gd name="T25" fmla="*/ 0 h 7315"/>
                  <a:gd name="T26" fmla="*/ 0 w 6318"/>
                  <a:gd name="T27" fmla="*/ 0 h 7315"/>
                  <a:gd name="T28" fmla="*/ 0 w 6318"/>
                  <a:gd name="T29" fmla="*/ 0 h 7315"/>
                  <a:gd name="T30" fmla="*/ 0 w 6318"/>
                  <a:gd name="T31" fmla="*/ 0 h 7315"/>
                  <a:gd name="T32" fmla="*/ 0 w 6318"/>
                  <a:gd name="T33" fmla="*/ 0 h 7315"/>
                  <a:gd name="T34" fmla="*/ 0 w 6318"/>
                  <a:gd name="T35" fmla="*/ 0 h 7315"/>
                  <a:gd name="T36" fmla="*/ 0 w 6318"/>
                  <a:gd name="T37" fmla="*/ 0 h 7315"/>
                  <a:gd name="T38" fmla="*/ 0 w 6318"/>
                  <a:gd name="T39" fmla="*/ 0 h 7315"/>
                  <a:gd name="T40" fmla="*/ 0 w 6318"/>
                  <a:gd name="T41" fmla="*/ 0 h 7315"/>
                  <a:gd name="T42" fmla="*/ 0 w 6318"/>
                  <a:gd name="T43" fmla="*/ 0 h 7315"/>
                  <a:gd name="T44" fmla="*/ 0 w 6318"/>
                  <a:gd name="T45" fmla="*/ 0 h 7315"/>
                  <a:gd name="T46" fmla="*/ 0 w 6318"/>
                  <a:gd name="T47" fmla="*/ 0 h 7315"/>
                  <a:gd name="T48" fmla="*/ 0 w 6318"/>
                  <a:gd name="T49" fmla="*/ 0 h 7315"/>
                  <a:gd name="T50" fmla="*/ 0 w 6318"/>
                  <a:gd name="T51" fmla="*/ 0 h 7315"/>
                  <a:gd name="T52" fmla="*/ 0 w 6318"/>
                  <a:gd name="T53" fmla="*/ 0 h 7315"/>
                  <a:gd name="T54" fmla="*/ 0 w 6318"/>
                  <a:gd name="T55" fmla="*/ 0 h 7315"/>
                  <a:gd name="T56" fmla="*/ 0 w 6318"/>
                  <a:gd name="T57" fmla="*/ 0 h 7315"/>
                  <a:gd name="T58" fmla="*/ 0 w 6318"/>
                  <a:gd name="T59" fmla="*/ 0 h 7315"/>
                  <a:gd name="T60" fmla="*/ 0 w 6318"/>
                  <a:gd name="T61" fmla="*/ 0 h 7315"/>
                  <a:gd name="T62" fmla="*/ 0 w 6318"/>
                  <a:gd name="T63" fmla="*/ 0 h 7315"/>
                  <a:gd name="T64" fmla="*/ 0 w 6318"/>
                  <a:gd name="T65" fmla="*/ 0 h 7315"/>
                  <a:gd name="T66" fmla="*/ 0 w 6318"/>
                  <a:gd name="T67" fmla="*/ 0 h 7315"/>
                  <a:gd name="T68" fmla="*/ 0 w 6318"/>
                  <a:gd name="T69" fmla="*/ 0 h 7315"/>
                  <a:gd name="T70" fmla="*/ 0 w 6318"/>
                  <a:gd name="T71" fmla="*/ 0 h 7315"/>
                  <a:gd name="T72" fmla="*/ 0 w 6318"/>
                  <a:gd name="T73" fmla="*/ 0 h 7315"/>
                  <a:gd name="T74" fmla="*/ 0 w 6318"/>
                  <a:gd name="T75" fmla="*/ 0 h 7315"/>
                  <a:gd name="T76" fmla="*/ 0 w 6318"/>
                  <a:gd name="T77" fmla="*/ 0 h 7315"/>
                  <a:gd name="T78" fmla="*/ 0 w 6318"/>
                  <a:gd name="T79" fmla="*/ 0 h 7315"/>
                  <a:gd name="T80" fmla="*/ 0 w 6318"/>
                  <a:gd name="T81" fmla="*/ 0 h 7315"/>
                  <a:gd name="T82" fmla="*/ 0 w 6318"/>
                  <a:gd name="T83" fmla="*/ 0 h 7315"/>
                  <a:gd name="T84" fmla="*/ 0 w 6318"/>
                  <a:gd name="T85" fmla="*/ 0 h 7315"/>
                  <a:gd name="T86" fmla="*/ 0 w 6318"/>
                  <a:gd name="T87" fmla="*/ 0 h 7315"/>
                  <a:gd name="T88" fmla="*/ 0 w 6318"/>
                  <a:gd name="T89" fmla="*/ 0 h 7315"/>
                  <a:gd name="T90" fmla="*/ 0 w 6318"/>
                  <a:gd name="T91" fmla="*/ 0 h 7315"/>
                  <a:gd name="T92" fmla="*/ 0 w 6318"/>
                  <a:gd name="T93" fmla="*/ 0 h 7315"/>
                  <a:gd name="T94" fmla="*/ 0 w 6318"/>
                  <a:gd name="T95" fmla="*/ 0 h 7315"/>
                  <a:gd name="T96" fmla="*/ 0 w 6318"/>
                  <a:gd name="T97" fmla="*/ 0 h 7315"/>
                  <a:gd name="T98" fmla="*/ 0 w 6318"/>
                  <a:gd name="T99" fmla="*/ 0 h 7315"/>
                  <a:gd name="T100" fmla="*/ 0 w 6318"/>
                  <a:gd name="T101" fmla="*/ 0 h 7315"/>
                  <a:gd name="T102" fmla="*/ 0 w 6318"/>
                  <a:gd name="T103" fmla="*/ 0 h 7315"/>
                  <a:gd name="T104" fmla="*/ 0 w 6318"/>
                  <a:gd name="T105" fmla="*/ 0 h 7315"/>
                  <a:gd name="T106" fmla="*/ 0 w 6318"/>
                  <a:gd name="T107" fmla="*/ 0 h 7315"/>
                  <a:gd name="T108" fmla="*/ 0 w 6318"/>
                  <a:gd name="T109" fmla="*/ 0 h 7315"/>
                  <a:gd name="T110" fmla="*/ 0 w 6318"/>
                  <a:gd name="T111" fmla="*/ 0 h 7315"/>
                  <a:gd name="T112" fmla="*/ 0 w 6318"/>
                  <a:gd name="T113" fmla="*/ 0 h 7315"/>
                  <a:gd name="T114" fmla="*/ 0 w 6318"/>
                  <a:gd name="T115" fmla="*/ 0 h 7315"/>
                  <a:gd name="T116" fmla="*/ 0 w 6318"/>
                  <a:gd name="T117" fmla="*/ 0 h 7315"/>
                  <a:gd name="T118" fmla="*/ 0 w 6318"/>
                  <a:gd name="T119" fmla="*/ 0 h 7315"/>
                  <a:gd name="T120" fmla="*/ 0 w 6318"/>
                  <a:gd name="T121" fmla="*/ 0 h 7315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w 6318"/>
                  <a:gd name="T184" fmla="*/ 0 h 7315"/>
                  <a:gd name="T185" fmla="*/ 6318 w 6318"/>
                  <a:gd name="T186" fmla="*/ 7315 h 7315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T183" t="T184" r="T185" b="T186"/>
                <a:pathLst>
                  <a:path w="6318" h="7315">
                    <a:moveTo>
                      <a:pt x="5565" y="5571"/>
                    </a:moveTo>
                    <a:lnTo>
                      <a:pt x="5533" y="5554"/>
                    </a:lnTo>
                    <a:lnTo>
                      <a:pt x="5495" y="5534"/>
                    </a:lnTo>
                    <a:lnTo>
                      <a:pt x="5451" y="5512"/>
                    </a:lnTo>
                    <a:lnTo>
                      <a:pt x="5407" y="5489"/>
                    </a:lnTo>
                    <a:lnTo>
                      <a:pt x="5366" y="5468"/>
                    </a:lnTo>
                    <a:lnTo>
                      <a:pt x="5328" y="5449"/>
                    </a:lnTo>
                    <a:lnTo>
                      <a:pt x="5298" y="5435"/>
                    </a:lnTo>
                    <a:lnTo>
                      <a:pt x="5278" y="5428"/>
                    </a:lnTo>
                    <a:lnTo>
                      <a:pt x="5265" y="5424"/>
                    </a:lnTo>
                    <a:lnTo>
                      <a:pt x="5246" y="5422"/>
                    </a:lnTo>
                    <a:lnTo>
                      <a:pt x="5221" y="5421"/>
                    </a:lnTo>
                    <a:lnTo>
                      <a:pt x="5190" y="5418"/>
                    </a:lnTo>
                    <a:lnTo>
                      <a:pt x="5121" y="5416"/>
                    </a:lnTo>
                    <a:lnTo>
                      <a:pt x="5045" y="5413"/>
                    </a:lnTo>
                    <a:lnTo>
                      <a:pt x="4970" y="5412"/>
                    </a:lnTo>
                    <a:lnTo>
                      <a:pt x="4907" y="5411"/>
                    </a:lnTo>
                    <a:lnTo>
                      <a:pt x="4862" y="5411"/>
                    </a:lnTo>
                    <a:lnTo>
                      <a:pt x="4846" y="5411"/>
                    </a:lnTo>
                    <a:lnTo>
                      <a:pt x="4843" y="5408"/>
                    </a:lnTo>
                    <a:lnTo>
                      <a:pt x="4834" y="5399"/>
                    </a:lnTo>
                    <a:lnTo>
                      <a:pt x="4819" y="5386"/>
                    </a:lnTo>
                    <a:lnTo>
                      <a:pt x="4796" y="5371"/>
                    </a:lnTo>
                    <a:lnTo>
                      <a:pt x="4783" y="5364"/>
                    </a:lnTo>
                    <a:lnTo>
                      <a:pt x="4768" y="5357"/>
                    </a:lnTo>
                    <a:lnTo>
                      <a:pt x="4750" y="5350"/>
                    </a:lnTo>
                    <a:lnTo>
                      <a:pt x="4732" y="5344"/>
                    </a:lnTo>
                    <a:lnTo>
                      <a:pt x="4711" y="5339"/>
                    </a:lnTo>
                    <a:lnTo>
                      <a:pt x="4688" y="5335"/>
                    </a:lnTo>
                    <a:lnTo>
                      <a:pt x="4665" y="5332"/>
                    </a:lnTo>
                    <a:lnTo>
                      <a:pt x="4639" y="5332"/>
                    </a:lnTo>
                    <a:lnTo>
                      <a:pt x="4580" y="5331"/>
                    </a:lnTo>
                    <a:lnTo>
                      <a:pt x="4517" y="5329"/>
                    </a:lnTo>
                    <a:lnTo>
                      <a:pt x="4450" y="5328"/>
                    </a:lnTo>
                    <a:lnTo>
                      <a:pt x="4384" y="5327"/>
                    </a:lnTo>
                    <a:lnTo>
                      <a:pt x="4353" y="5328"/>
                    </a:lnTo>
                    <a:lnTo>
                      <a:pt x="4322" y="5328"/>
                    </a:lnTo>
                    <a:lnTo>
                      <a:pt x="4294" y="5329"/>
                    </a:lnTo>
                    <a:lnTo>
                      <a:pt x="4267" y="5332"/>
                    </a:lnTo>
                    <a:lnTo>
                      <a:pt x="4243" y="5334"/>
                    </a:lnTo>
                    <a:lnTo>
                      <a:pt x="4222" y="5338"/>
                    </a:lnTo>
                    <a:lnTo>
                      <a:pt x="4204" y="5342"/>
                    </a:lnTo>
                    <a:lnTo>
                      <a:pt x="4191" y="5347"/>
                    </a:lnTo>
                    <a:lnTo>
                      <a:pt x="4179" y="5354"/>
                    </a:lnTo>
                    <a:lnTo>
                      <a:pt x="4170" y="5363"/>
                    </a:lnTo>
                    <a:lnTo>
                      <a:pt x="4162" y="5372"/>
                    </a:lnTo>
                    <a:lnTo>
                      <a:pt x="4155" y="5383"/>
                    </a:lnTo>
                    <a:lnTo>
                      <a:pt x="4151" y="5395"/>
                    </a:lnTo>
                    <a:lnTo>
                      <a:pt x="4147" y="5408"/>
                    </a:lnTo>
                    <a:lnTo>
                      <a:pt x="4145" y="5421"/>
                    </a:lnTo>
                    <a:lnTo>
                      <a:pt x="4142" y="5436"/>
                    </a:lnTo>
                    <a:lnTo>
                      <a:pt x="4141" y="5467"/>
                    </a:lnTo>
                    <a:lnTo>
                      <a:pt x="4141" y="5500"/>
                    </a:lnTo>
                    <a:lnTo>
                      <a:pt x="4142" y="5535"/>
                    </a:lnTo>
                    <a:lnTo>
                      <a:pt x="4142" y="5571"/>
                    </a:lnTo>
                    <a:lnTo>
                      <a:pt x="4142" y="5580"/>
                    </a:lnTo>
                    <a:lnTo>
                      <a:pt x="4140" y="5591"/>
                    </a:lnTo>
                    <a:lnTo>
                      <a:pt x="4138" y="5602"/>
                    </a:lnTo>
                    <a:lnTo>
                      <a:pt x="4135" y="5612"/>
                    </a:lnTo>
                    <a:lnTo>
                      <a:pt x="4126" y="5636"/>
                    </a:lnTo>
                    <a:lnTo>
                      <a:pt x="4115" y="5662"/>
                    </a:lnTo>
                    <a:lnTo>
                      <a:pt x="4102" y="5688"/>
                    </a:lnTo>
                    <a:lnTo>
                      <a:pt x="4087" y="5714"/>
                    </a:lnTo>
                    <a:lnTo>
                      <a:pt x="4071" y="5741"/>
                    </a:lnTo>
                    <a:lnTo>
                      <a:pt x="4055" y="5767"/>
                    </a:lnTo>
                    <a:lnTo>
                      <a:pt x="4022" y="5815"/>
                    </a:lnTo>
                    <a:lnTo>
                      <a:pt x="3994" y="5855"/>
                    </a:lnTo>
                    <a:lnTo>
                      <a:pt x="3974" y="5881"/>
                    </a:lnTo>
                    <a:lnTo>
                      <a:pt x="3966" y="5892"/>
                    </a:lnTo>
                    <a:lnTo>
                      <a:pt x="3967" y="5896"/>
                    </a:lnTo>
                    <a:lnTo>
                      <a:pt x="3971" y="5911"/>
                    </a:lnTo>
                    <a:lnTo>
                      <a:pt x="3975" y="5932"/>
                    </a:lnTo>
                    <a:lnTo>
                      <a:pt x="3979" y="5959"/>
                    </a:lnTo>
                    <a:lnTo>
                      <a:pt x="3980" y="5975"/>
                    </a:lnTo>
                    <a:lnTo>
                      <a:pt x="3980" y="5991"/>
                    </a:lnTo>
                    <a:lnTo>
                      <a:pt x="3980" y="6009"/>
                    </a:lnTo>
                    <a:lnTo>
                      <a:pt x="3980" y="6027"/>
                    </a:lnTo>
                    <a:lnTo>
                      <a:pt x="3978" y="6044"/>
                    </a:lnTo>
                    <a:lnTo>
                      <a:pt x="3975" y="6062"/>
                    </a:lnTo>
                    <a:lnTo>
                      <a:pt x="3972" y="6081"/>
                    </a:lnTo>
                    <a:lnTo>
                      <a:pt x="3966" y="6099"/>
                    </a:lnTo>
                    <a:lnTo>
                      <a:pt x="3960" y="6119"/>
                    </a:lnTo>
                    <a:lnTo>
                      <a:pt x="3954" y="6143"/>
                    </a:lnTo>
                    <a:lnTo>
                      <a:pt x="3948" y="6170"/>
                    </a:lnTo>
                    <a:lnTo>
                      <a:pt x="3943" y="6199"/>
                    </a:lnTo>
                    <a:lnTo>
                      <a:pt x="3932" y="6262"/>
                    </a:lnTo>
                    <a:lnTo>
                      <a:pt x="3922" y="6327"/>
                    </a:lnTo>
                    <a:lnTo>
                      <a:pt x="3914" y="6387"/>
                    </a:lnTo>
                    <a:lnTo>
                      <a:pt x="3908" y="6436"/>
                    </a:lnTo>
                    <a:lnTo>
                      <a:pt x="3904" y="6471"/>
                    </a:lnTo>
                    <a:lnTo>
                      <a:pt x="3902" y="6482"/>
                    </a:lnTo>
                    <a:lnTo>
                      <a:pt x="3599" y="6803"/>
                    </a:lnTo>
                    <a:lnTo>
                      <a:pt x="3422" y="6803"/>
                    </a:lnTo>
                    <a:lnTo>
                      <a:pt x="3230" y="6978"/>
                    </a:lnTo>
                    <a:lnTo>
                      <a:pt x="3039" y="7010"/>
                    </a:lnTo>
                    <a:lnTo>
                      <a:pt x="2975" y="7010"/>
                    </a:lnTo>
                    <a:lnTo>
                      <a:pt x="2879" y="6819"/>
                    </a:lnTo>
                    <a:lnTo>
                      <a:pt x="2798" y="6787"/>
                    </a:lnTo>
                    <a:lnTo>
                      <a:pt x="2687" y="6627"/>
                    </a:lnTo>
                    <a:lnTo>
                      <a:pt x="2366" y="6627"/>
                    </a:lnTo>
                    <a:lnTo>
                      <a:pt x="2078" y="6578"/>
                    </a:lnTo>
                    <a:lnTo>
                      <a:pt x="1950" y="6914"/>
                    </a:lnTo>
                    <a:lnTo>
                      <a:pt x="1839" y="7315"/>
                    </a:lnTo>
                    <a:lnTo>
                      <a:pt x="1831" y="7313"/>
                    </a:lnTo>
                    <a:lnTo>
                      <a:pt x="1809" y="7309"/>
                    </a:lnTo>
                    <a:lnTo>
                      <a:pt x="1777" y="7302"/>
                    </a:lnTo>
                    <a:lnTo>
                      <a:pt x="1738" y="7291"/>
                    </a:lnTo>
                    <a:lnTo>
                      <a:pt x="1717" y="7284"/>
                    </a:lnTo>
                    <a:lnTo>
                      <a:pt x="1694" y="7277"/>
                    </a:lnTo>
                    <a:lnTo>
                      <a:pt x="1672" y="7270"/>
                    </a:lnTo>
                    <a:lnTo>
                      <a:pt x="1649" y="7260"/>
                    </a:lnTo>
                    <a:lnTo>
                      <a:pt x="1627" y="7251"/>
                    </a:lnTo>
                    <a:lnTo>
                      <a:pt x="1606" y="7241"/>
                    </a:lnTo>
                    <a:lnTo>
                      <a:pt x="1586" y="7231"/>
                    </a:lnTo>
                    <a:lnTo>
                      <a:pt x="1567" y="7219"/>
                    </a:lnTo>
                    <a:lnTo>
                      <a:pt x="1557" y="7213"/>
                    </a:lnTo>
                    <a:lnTo>
                      <a:pt x="1546" y="7208"/>
                    </a:lnTo>
                    <a:lnTo>
                      <a:pt x="1536" y="7203"/>
                    </a:lnTo>
                    <a:lnTo>
                      <a:pt x="1524" y="7200"/>
                    </a:lnTo>
                    <a:lnTo>
                      <a:pt x="1500" y="7194"/>
                    </a:lnTo>
                    <a:lnTo>
                      <a:pt x="1473" y="7189"/>
                    </a:lnTo>
                    <a:lnTo>
                      <a:pt x="1446" y="7187"/>
                    </a:lnTo>
                    <a:lnTo>
                      <a:pt x="1417" y="7186"/>
                    </a:lnTo>
                    <a:lnTo>
                      <a:pt x="1390" y="7186"/>
                    </a:lnTo>
                    <a:lnTo>
                      <a:pt x="1363" y="7187"/>
                    </a:lnTo>
                    <a:lnTo>
                      <a:pt x="1312" y="7190"/>
                    </a:lnTo>
                    <a:lnTo>
                      <a:pt x="1269" y="7196"/>
                    </a:lnTo>
                    <a:lnTo>
                      <a:pt x="1241" y="7201"/>
                    </a:lnTo>
                    <a:lnTo>
                      <a:pt x="1230" y="7202"/>
                    </a:lnTo>
                    <a:lnTo>
                      <a:pt x="1070" y="7027"/>
                    </a:lnTo>
                    <a:lnTo>
                      <a:pt x="894" y="7074"/>
                    </a:lnTo>
                    <a:lnTo>
                      <a:pt x="652" y="7036"/>
                    </a:lnTo>
                    <a:lnTo>
                      <a:pt x="654" y="7028"/>
                    </a:lnTo>
                    <a:lnTo>
                      <a:pt x="656" y="7003"/>
                    </a:lnTo>
                    <a:lnTo>
                      <a:pt x="659" y="6967"/>
                    </a:lnTo>
                    <a:lnTo>
                      <a:pt x="663" y="6923"/>
                    </a:lnTo>
                    <a:lnTo>
                      <a:pt x="668" y="6875"/>
                    </a:lnTo>
                    <a:lnTo>
                      <a:pt x="671" y="6828"/>
                    </a:lnTo>
                    <a:lnTo>
                      <a:pt x="674" y="6783"/>
                    </a:lnTo>
                    <a:lnTo>
                      <a:pt x="675" y="6746"/>
                    </a:lnTo>
                    <a:lnTo>
                      <a:pt x="676" y="6709"/>
                    </a:lnTo>
                    <a:lnTo>
                      <a:pt x="680" y="6660"/>
                    </a:lnTo>
                    <a:lnTo>
                      <a:pt x="685" y="6603"/>
                    </a:lnTo>
                    <a:lnTo>
                      <a:pt x="693" y="6543"/>
                    </a:lnTo>
                    <a:lnTo>
                      <a:pt x="699" y="6482"/>
                    </a:lnTo>
                    <a:lnTo>
                      <a:pt x="704" y="6427"/>
                    </a:lnTo>
                    <a:lnTo>
                      <a:pt x="709" y="6377"/>
                    </a:lnTo>
                    <a:lnTo>
                      <a:pt x="710" y="6339"/>
                    </a:lnTo>
                    <a:lnTo>
                      <a:pt x="710" y="6331"/>
                    </a:lnTo>
                    <a:lnTo>
                      <a:pt x="708" y="6323"/>
                    </a:lnTo>
                    <a:lnTo>
                      <a:pt x="707" y="6314"/>
                    </a:lnTo>
                    <a:lnTo>
                      <a:pt x="703" y="6306"/>
                    </a:lnTo>
                    <a:lnTo>
                      <a:pt x="695" y="6288"/>
                    </a:lnTo>
                    <a:lnTo>
                      <a:pt x="684" y="6272"/>
                    </a:lnTo>
                    <a:lnTo>
                      <a:pt x="671" y="6254"/>
                    </a:lnTo>
                    <a:lnTo>
                      <a:pt x="657" y="6236"/>
                    </a:lnTo>
                    <a:lnTo>
                      <a:pt x="642" y="6218"/>
                    </a:lnTo>
                    <a:lnTo>
                      <a:pt x="626" y="6201"/>
                    </a:lnTo>
                    <a:lnTo>
                      <a:pt x="595" y="6169"/>
                    </a:lnTo>
                    <a:lnTo>
                      <a:pt x="568" y="6140"/>
                    </a:lnTo>
                    <a:lnTo>
                      <a:pt x="558" y="6127"/>
                    </a:lnTo>
                    <a:lnTo>
                      <a:pt x="549" y="6117"/>
                    </a:lnTo>
                    <a:lnTo>
                      <a:pt x="547" y="6112"/>
                    </a:lnTo>
                    <a:lnTo>
                      <a:pt x="545" y="6107"/>
                    </a:lnTo>
                    <a:lnTo>
                      <a:pt x="543" y="6102"/>
                    </a:lnTo>
                    <a:lnTo>
                      <a:pt x="542" y="6099"/>
                    </a:lnTo>
                    <a:lnTo>
                      <a:pt x="543" y="6092"/>
                    </a:lnTo>
                    <a:lnTo>
                      <a:pt x="546" y="6082"/>
                    </a:lnTo>
                    <a:lnTo>
                      <a:pt x="549" y="6070"/>
                    </a:lnTo>
                    <a:lnTo>
                      <a:pt x="554" y="6059"/>
                    </a:lnTo>
                    <a:lnTo>
                      <a:pt x="565" y="6031"/>
                    </a:lnTo>
                    <a:lnTo>
                      <a:pt x="579" y="6002"/>
                    </a:lnTo>
                    <a:lnTo>
                      <a:pt x="592" y="5971"/>
                    </a:lnTo>
                    <a:lnTo>
                      <a:pt x="603" y="5943"/>
                    </a:lnTo>
                    <a:lnTo>
                      <a:pt x="607" y="5928"/>
                    </a:lnTo>
                    <a:lnTo>
                      <a:pt x="611" y="5917"/>
                    </a:lnTo>
                    <a:lnTo>
                      <a:pt x="613" y="5905"/>
                    </a:lnTo>
                    <a:lnTo>
                      <a:pt x="614" y="5895"/>
                    </a:lnTo>
                    <a:lnTo>
                      <a:pt x="614" y="5886"/>
                    </a:lnTo>
                    <a:lnTo>
                      <a:pt x="612" y="5874"/>
                    </a:lnTo>
                    <a:lnTo>
                      <a:pt x="610" y="5861"/>
                    </a:lnTo>
                    <a:lnTo>
                      <a:pt x="607" y="5847"/>
                    </a:lnTo>
                    <a:lnTo>
                      <a:pt x="599" y="5817"/>
                    </a:lnTo>
                    <a:lnTo>
                      <a:pt x="591" y="5788"/>
                    </a:lnTo>
                    <a:lnTo>
                      <a:pt x="581" y="5759"/>
                    </a:lnTo>
                    <a:lnTo>
                      <a:pt x="574" y="5737"/>
                    </a:lnTo>
                    <a:lnTo>
                      <a:pt x="568" y="5721"/>
                    </a:lnTo>
                    <a:lnTo>
                      <a:pt x="566" y="5715"/>
                    </a:lnTo>
                    <a:lnTo>
                      <a:pt x="566" y="5701"/>
                    </a:lnTo>
                    <a:lnTo>
                      <a:pt x="564" y="5669"/>
                    </a:lnTo>
                    <a:lnTo>
                      <a:pt x="560" y="5649"/>
                    </a:lnTo>
                    <a:lnTo>
                      <a:pt x="556" y="5629"/>
                    </a:lnTo>
                    <a:lnTo>
                      <a:pt x="554" y="5619"/>
                    </a:lnTo>
                    <a:lnTo>
                      <a:pt x="550" y="5611"/>
                    </a:lnTo>
                    <a:lnTo>
                      <a:pt x="547" y="5603"/>
                    </a:lnTo>
                    <a:lnTo>
                      <a:pt x="542" y="5596"/>
                    </a:lnTo>
                    <a:lnTo>
                      <a:pt x="532" y="5582"/>
                    </a:lnTo>
                    <a:lnTo>
                      <a:pt x="517" y="5567"/>
                    </a:lnTo>
                    <a:lnTo>
                      <a:pt x="502" y="5553"/>
                    </a:lnTo>
                    <a:lnTo>
                      <a:pt x="485" y="5540"/>
                    </a:lnTo>
                    <a:lnTo>
                      <a:pt x="458" y="5519"/>
                    </a:lnTo>
                    <a:lnTo>
                      <a:pt x="446" y="5512"/>
                    </a:lnTo>
                    <a:lnTo>
                      <a:pt x="444" y="5496"/>
                    </a:lnTo>
                    <a:lnTo>
                      <a:pt x="436" y="5455"/>
                    </a:lnTo>
                    <a:lnTo>
                      <a:pt x="424" y="5390"/>
                    </a:lnTo>
                    <a:lnTo>
                      <a:pt x="408" y="5305"/>
                    </a:lnTo>
                    <a:lnTo>
                      <a:pt x="391" y="5204"/>
                    </a:lnTo>
                    <a:lnTo>
                      <a:pt x="370" y="5090"/>
                    </a:lnTo>
                    <a:lnTo>
                      <a:pt x="349" y="4970"/>
                    </a:lnTo>
                    <a:lnTo>
                      <a:pt x="327" y="4844"/>
                    </a:lnTo>
                    <a:lnTo>
                      <a:pt x="304" y="4717"/>
                    </a:lnTo>
                    <a:lnTo>
                      <a:pt x="283" y="4594"/>
                    </a:lnTo>
                    <a:lnTo>
                      <a:pt x="262" y="4478"/>
                    </a:lnTo>
                    <a:lnTo>
                      <a:pt x="244" y="4373"/>
                    </a:lnTo>
                    <a:lnTo>
                      <a:pt x="228" y="4282"/>
                    </a:lnTo>
                    <a:lnTo>
                      <a:pt x="217" y="4208"/>
                    </a:lnTo>
                    <a:lnTo>
                      <a:pt x="209" y="4157"/>
                    </a:lnTo>
                    <a:lnTo>
                      <a:pt x="206" y="4131"/>
                    </a:lnTo>
                    <a:lnTo>
                      <a:pt x="206" y="4118"/>
                    </a:lnTo>
                    <a:lnTo>
                      <a:pt x="204" y="4102"/>
                    </a:lnTo>
                    <a:lnTo>
                      <a:pt x="200" y="4083"/>
                    </a:lnTo>
                    <a:lnTo>
                      <a:pt x="195" y="4062"/>
                    </a:lnTo>
                    <a:lnTo>
                      <a:pt x="183" y="4014"/>
                    </a:lnTo>
                    <a:lnTo>
                      <a:pt x="170" y="3966"/>
                    </a:lnTo>
                    <a:lnTo>
                      <a:pt x="157" y="3920"/>
                    </a:lnTo>
                    <a:lnTo>
                      <a:pt x="145" y="3880"/>
                    </a:lnTo>
                    <a:lnTo>
                      <a:pt x="137" y="3854"/>
                    </a:lnTo>
                    <a:lnTo>
                      <a:pt x="135" y="3844"/>
                    </a:lnTo>
                    <a:lnTo>
                      <a:pt x="135" y="3831"/>
                    </a:lnTo>
                    <a:lnTo>
                      <a:pt x="135" y="3796"/>
                    </a:lnTo>
                    <a:lnTo>
                      <a:pt x="135" y="3748"/>
                    </a:lnTo>
                    <a:lnTo>
                      <a:pt x="135" y="3690"/>
                    </a:lnTo>
                    <a:lnTo>
                      <a:pt x="135" y="3631"/>
                    </a:lnTo>
                    <a:lnTo>
                      <a:pt x="135" y="3576"/>
                    </a:lnTo>
                    <a:lnTo>
                      <a:pt x="135" y="3532"/>
                    </a:lnTo>
                    <a:lnTo>
                      <a:pt x="135" y="3509"/>
                    </a:lnTo>
                    <a:lnTo>
                      <a:pt x="132" y="3500"/>
                    </a:lnTo>
                    <a:lnTo>
                      <a:pt x="128" y="3491"/>
                    </a:lnTo>
                    <a:lnTo>
                      <a:pt x="121" y="3480"/>
                    </a:lnTo>
                    <a:lnTo>
                      <a:pt x="110" y="3467"/>
                    </a:lnTo>
                    <a:lnTo>
                      <a:pt x="86" y="3440"/>
                    </a:lnTo>
                    <a:lnTo>
                      <a:pt x="59" y="3409"/>
                    </a:lnTo>
                    <a:lnTo>
                      <a:pt x="46" y="3394"/>
                    </a:lnTo>
                    <a:lnTo>
                      <a:pt x="34" y="3377"/>
                    </a:lnTo>
                    <a:lnTo>
                      <a:pt x="22" y="3362"/>
                    </a:lnTo>
                    <a:lnTo>
                      <a:pt x="13" y="3347"/>
                    </a:lnTo>
                    <a:lnTo>
                      <a:pt x="6" y="3331"/>
                    </a:lnTo>
                    <a:lnTo>
                      <a:pt x="1" y="3317"/>
                    </a:lnTo>
                    <a:lnTo>
                      <a:pt x="0" y="3311"/>
                    </a:lnTo>
                    <a:lnTo>
                      <a:pt x="0" y="3304"/>
                    </a:lnTo>
                    <a:lnTo>
                      <a:pt x="1" y="3298"/>
                    </a:lnTo>
                    <a:lnTo>
                      <a:pt x="2" y="3292"/>
                    </a:lnTo>
                    <a:lnTo>
                      <a:pt x="13" y="3268"/>
                    </a:lnTo>
                    <a:lnTo>
                      <a:pt x="26" y="3241"/>
                    </a:lnTo>
                    <a:lnTo>
                      <a:pt x="42" y="3213"/>
                    </a:lnTo>
                    <a:lnTo>
                      <a:pt x="59" y="3186"/>
                    </a:lnTo>
                    <a:lnTo>
                      <a:pt x="69" y="3174"/>
                    </a:lnTo>
                    <a:lnTo>
                      <a:pt x="78" y="3162"/>
                    </a:lnTo>
                    <a:lnTo>
                      <a:pt x="87" y="3151"/>
                    </a:lnTo>
                    <a:lnTo>
                      <a:pt x="97" y="3142"/>
                    </a:lnTo>
                    <a:lnTo>
                      <a:pt x="106" y="3135"/>
                    </a:lnTo>
                    <a:lnTo>
                      <a:pt x="116" y="3129"/>
                    </a:lnTo>
                    <a:lnTo>
                      <a:pt x="125" y="3125"/>
                    </a:lnTo>
                    <a:lnTo>
                      <a:pt x="135" y="3124"/>
                    </a:lnTo>
                    <a:lnTo>
                      <a:pt x="144" y="3125"/>
                    </a:lnTo>
                    <a:lnTo>
                      <a:pt x="155" y="3128"/>
                    </a:lnTo>
                    <a:lnTo>
                      <a:pt x="167" y="3131"/>
                    </a:lnTo>
                    <a:lnTo>
                      <a:pt x="179" y="3136"/>
                    </a:lnTo>
                    <a:lnTo>
                      <a:pt x="205" y="3148"/>
                    </a:lnTo>
                    <a:lnTo>
                      <a:pt x="231" y="3161"/>
                    </a:lnTo>
                    <a:lnTo>
                      <a:pt x="273" y="3186"/>
                    </a:lnTo>
                    <a:lnTo>
                      <a:pt x="290" y="3196"/>
                    </a:lnTo>
                    <a:lnTo>
                      <a:pt x="542" y="3292"/>
                    </a:lnTo>
                    <a:lnTo>
                      <a:pt x="626" y="3280"/>
                    </a:lnTo>
                    <a:lnTo>
                      <a:pt x="710" y="3161"/>
                    </a:lnTo>
                    <a:lnTo>
                      <a:pt x="719" y="3161"/>
                    </a:lnTo>
                    <a:lnTo>
                      <a:pt x="739" y="3161"/>
                    </a:lnTo>
                    <a:lnTo>
                      <a:pt x="770" y="3162"/>
                    </a:lnTo>
                    <a:lnTo>
                      <a:pt x="806" y="3163"/>
                    </a:lnTo>
                    <a:lnTo>
                      <a:pt x="845" y="3167"/>
                    </a:lnTo>
                    <a:lnTo>
                      <a:pt x="882" y="3170"/>
                    </a:lnTo>
                    <a:lnTo>
                      <a:pt x="900" y="3174"/>
                    </a:lnTo>
                    <a:lnTo>
                      <a:pt x="915" y="3176"/>
                    </a:lnTo>
                    <a:lnTo>
                      <a:pt x="928" y="3180"/>
                    </a:lnTo>
                    <a:lnTo>
                      <a:pt x="939" y="3184"/>
                    </a:lnTo>
                    <a:lnTo>
                      <a:pt x="948" y="3190"/>
                    </a:lnTo>
                    <a:lnTo>
                      <a:pt x="958" y="3197"/>
                    </a:lnTo>
                    <a:lnTo>
                      <a:pt x="969" y="3206"/>
                    </a:lnTo>
                    <a:lnTo>
                      <a:pt x="980" y="3215"/>
                    </a:lnTo>
                    <a:lnTo>
                      <a:pt x="1003" y="3236"/>
                    </a:lnTo>
                    <a:lnTo>
                      <a:pt x="1027" y="3259"/>
                    </a:lnTo>
                    <a:lnTo>
                      <a:pt x="1050" y="3281"/>
                    </a:lnTo>
                    <a:lnTo>
                      <a:pt x="1072" y="3299"/>
                    </a:lnTo>
                    <a:lnTo>
                      <a:pt x="1082" y="3306"/>
                    </a:lnTo>
                    <a:lnTo>
                      <a:pt x="1091" y="3311"/>
                    </a:lnTo>
                    <a:lnTo>
                      <a:pt x="1099" y="3315"/>
                    </a:lnTo>
                    <a:lnTo>
                      <a:pt x="1106" y="3316"/>
                    </a:lnTo>
                    <a:lnTo>
                      <a:pt x="1114" y="3315"/>
                    </a:lnTo>
                    <a:lnTo>
                      <a:pt x="1126" y="3311"/>
                    </a:lnTo>
                    <a:lnTo>
                      <a:pt x="1139" y="3305"/>
                    </a:lnTo>
                    <a:lnTo>
                      <a:pt x="1154" y="3298"/>
                    </a:lnTo>
                    <a:lnTo>
                      <a:pt x="1189" y="3279"/>
                    </a:lnTo>
                    <a:lnTo>
                      <a:pt x="1228" y="3258"/>
                    </a:lnTo>
                    <a:lnTo>
                      <a:pt x="1267" y="3238"/>
                    </a:lnTo>
                    <a:lnTo>
                      <a:pt x="1304" y="3220"/>
                    </a:lnTo>
                    <a:lnTo>
                      <a:pt x="1320" y="3214"/>
                    </a:lnTo>
                    <a:lnTo>
                      <a:pt x="1336" y="3209"/>
                    </a:lnTo>
                    <a:lnTo>
                      <a:pt x="1342" y="3208"/>
                    </a:lnTo>
                    <a:lnTo>
                      <a:pt x="1347" y="3208"/>
                    </a:lnTo>
                    <a:lnTo>
                      <a:pt x="1353" y="3208"/>
                    </a:lnTo>
                    <a:lnTo>
                      <a:pt x="1358" y="3208"/>
                    </a:lnTo>
                    <a:lnTo>
                      <a:pt x="1368" y="3212"/>
                    </a:lnTo>
                    <a:lnTo>
                      <a:pt x="1377" y="3218"/>
                    </a:lnTo>
                    <a:lnTo>
                      <a:pt x="1388" y="3225"/>
                    </a:lnTo>
                    <a:lnTo>
                      <a:pt x="1398" y="3234"/>
                    </a:lnTo>
                    <a:lnTo>
                      <a:pt x="1421" y="3257"/>
                    </a:lnTo>
                    <a:lnTo>
                      <a:pt x="1446" y="3281"/>
                    </a:lnTo>
                    <a:lnTo>
                      <a:pt x="1471" y="3307"/>
                    </a:lnTo>
                    <a:lnTo>
                      <a:pt x="1497" y="3331"/>
                    </a:lnTo>
                    <a:lnTo>
                      <a:pt x="1510" y="3342"/>
                    </a:lnTo>
                    <a:lnTo>
                      <a:pt x="1524" y="3351"/>
                    </a:lnTo>
                    <a:lnTo>
                      <a:pt x="1537" y="3358"/>
                    </a:lnTo>
                    <a:lnTo>
                      <a:pt x="1550" y="3364"/>
                    </a:lnTo>
                    <a:lnTo>
                      <a:pt x="1581" y="3374"/>
                    </a:lnTo>
                    <a:lnTo>
                      <a:pt x="1616" y="3383"/>
                    </a:lnTo>
                    <a:lnTo>
                      <a:pt x="1654" y="3394"/>
                    </a:lnTo>
                    <a:lnTo>
                      <a:pt x="1691" y="3403"/>
                    </a:lnTo>
                    <a:lnTo>
                      <a:pt x="1725" y="3412"/>
                    </a:lnTo>
                    <a:lnTo>
                      <a:pt x="1753" y="3419"/>
                    </a:lnTo>
                    <a:lnTo>
                      <a:pt x="1771" y="3422"/>
                    </a:lnTo>
                    <a:lnTo>
                      <a:pt x="1779" y="3425"/>
                    </a:lnTo>
                    <a:lnTo>
                      <a:pt x="1796" y="3410"/>
                    </a:lnTo>
                    <a:lnTo>
                      <a:pt x="1843" y="3374"/>
                    </a:lnTo>
                    <a:lnTo>
                      <a:pt x="1910" y="3322"/>
                    </a:lnTo>
                    <a:lnTo>
                      <a:pt x="1988" y="3263"/>
                    </a:lnTo>
                    <a:lnTo>
                      <a:pt x="2069" y="3203"/>
                    </a:lnTo>
                    <a:lnTo>
                      <a:pt x="2143" y="3151"/>
                    </a:lnTo>
                    <a:lnTo>
                      <a:pt x="2174" y="3130"/>
                    </a:lnTo>
                    <a:lnTo>
                      <a:pt x="2201" y="3115"/>
                    </a:lnTo>
                    <a:lnTo>
                      <a:pt x="2212" y="3109"/>
                    </a:lnTo>
                    <a:lnTo>
                      <a:pt x="2221" y="3104"/>
                    </a:lnTo>
                    <a:lnTo>
                      <a:pt x="2229" y="3102"/>
                    </a:lnTo>
                    <a:lnTo>
                      <a:pt x="2234" y="3100"/>
                    </a:lnTo>
                    <a:lnTo>
                      <a:pt x="2253" y="3099"/>
                    </a:lnTo>
                    <a:lnTo>
                      <a:pt x="2274" y="3097"/>
                    </a:lnTo>
                    <a:lnTo>
                      <a:pt x="2294" y="3093"/>
                    </a:lnTo>
                    <a:lnTo>
                      <a:pt x="2313" y="3088"/>
                    </a:lnTo>
                    <a:lnTo>
                      <a:pt x="2342" y="3080"/>
                    </a:lnTo>
                    <a:lnTo>
                      <a:pt x="2354" y="3077"/>
                    </a:lnTo>
                    <a:lnTo>
                      <a:pt x="2355" y="3099"/>
                    </a:lnTo>
                    <a:lnTo>
                      <a:pt x="2360" y="3149"/>
                    </a:lnTo>
                    <a:lnTo>
                      <a:pt x="2362" y="3162"/>
                    </a:lnTo>
                    <a:lnTo>
                      <a:pt x="2366" y="3175"/>
                    </a:lnTo>
                    <a:lnTo>
                      <a:pt x="2370" y="3187"/>
                    </a:lnTo>
                    <a:lnTo>
                      <a:pt x="2374" y="3197"/>
                    </a:lnTo>
                    <a:lnTo>
                      <a:pt x="2380" y="3207"/>
                    </a:lnTo>
                    <a:lnTo>
                      <a:pt x="2386" y="3214"/>
                    </a:lnTo>
                    <a:lnTo>
                      <a:pt x="2390" y="3216"/>
                    </a:lnTo>
                    <a:lnTo>
                      <a:pt x="2394" y="3219"/>
                    </a:lnTo>
                    <a:lnTo>
                      <a:pt x="2398" y="3220"/>
                    </a:lnTo>
                    <a:lnTo>
                      <a:pt x="2403" y="3220"/>
                    </a:lnTo>
                    <a:lnTo>
                      <a:pt x="2413" y="3220"/>
                    </a:lnTo>
                    <a:lnTo>
                      <a:pt x="2426" y="3218"/>
                    </a:lnTo>
                    <a:lnTo>
                      <a:pt x="2442" y="3215"/>
                    </a:lnTo>
                    <a:lnTo>
                      <a:pt x="2458" y="3210"/>
                    </a:lnTo>
                    <a:lnTo>
                      <a:pt x="2495" y="3201"/>
                    </a:lnTo>
                    <a:lnTo>
                      <a:pt x="2534" y="3190"/>
                    </a:lnTo>
                    <a:lnTo>
                      <a:pt x="2571" y="3180"/>
                    </a:lnTo>
                    <a:lnTo>
                      <a:pt x="2602" y="3170"/>
                    </a:lnTo>
                    <a:lnTo>
                      <a:pt x="2623" y="3163"/>
                    </a:lnTo>
                    <a:lnTo>
                      <a:pt x="2630" y="3161"/>
                    </a:lnTo>
                    <a:lnTo>
                      <a:pt x="2690" y="3052"/>
                    </a:lnTo>
                    <a:lnTo>
                      <a:pt x="2583" y="2860"/>
                    </a:lnTo>
                    <a:lnTo>
                      <a:pt x="2589" y="2855"/>
                    </a:lnTo>
                    <a:lnTo>
                      <a:pt x="2604" y="2842"/>
                    </a:lnTo>
                    <a:lnTo>
                      <a:pt x="2628" y="2823"/>
                    </a:lnTo>
                    <a:lnTo>
                      <a:pt x="2656" y="2801"/>
                    </a:lnTo>
                    <a:lnTo>
                      <a:pt x="2687" y="2775"/>
                    </a:lnTo>
                    <a:lnTo>
                      <a:pt x="2719" y="2749"/>
                    </a:lnTo>
                    <a:lnTo>
                      <a:pt x="2748" y="2725"/>
                    </a:lnTo>
                    <a:lnTo>
                      <a:pt x="2775" y="2705"/>
                    </a:lnTo>
                    <a:lnTo>
                      <a:pt x="2786" y="2697"/>
                    </a:lnTo>
                    <a:lnTo>
                      <a:pt x="2799" y="2690"/>
                    </a:lnTo>
                    <a:lnTo>
                      <a:pt x="2815" y="2684"/>
                    </a:lnTo>
                    <a:lnTo>
                      <a:pt x="2830" y="2679"/>
                    </a:lnTo>
                    <a:lnTo>
                      <a:pt x="2846" y="2675"/>
                    </a:lnTo>
                    <a:lnTo>
                      <a:pt x="2861" y="2672"/>
                    </a:lnTo>
                    <a:lnTo>
                      <a:pt x="2878" y="2669"/>
                    </a:lnTo>
                    <a:lnTo>
                      <a:pt x="2893" y="2668"/>
                    </a:lnTo>
                    <a:lnTo>
                      <a:pt x="2921" y="2667"/>
                    </a:lnTo>
                    <a:lnTo>
                      <a:pt x="2945" y="2667"/>
                    </a:lnTo>
                    <a:lnTo>
                      <a:pt x="2960" y="2668"/>
                    </a:lnTo>
                    <a:lnTo>
                      <a:pt x="2966" y="2668"/>
                    </a:lnTo>
                    <a:lnTo>
                      <a:pt x="2981" y="2681"/>
                    </a:lnTo>
                    <a:lnTo>
                      <a:pt x="3017" y="2711"/>
                    </a:lnTo>
                    <a:lnTo>
                      <a:pt x="3029" y="2718"/>
                    </a:lnTo>
                    <a:lnTo>
                      <a:pt x="3041" y="2726"/>
                    </a:lnTo>
                    <a:lnTo>
                      <a:pt x="3054" y="2733"/>
                    </a:lnTo>
                    <a:lnTo>
                      <a:pt x="3067" y="2739"/>
                    </a:lnTo>
                    <a:lnTo>
                      <a:pt x="3081" y="2745"/>
                    </a:lnTo>
                    <a:lnTo>
                      <a:pt x="3095" y="2749"/>
                    </a:lnTo>
                    <a:lnTo>
                      <a:pt x="3108" y="2751"/>
                    </a:lnTo>
                    <a:lnTo>
                      <a:pt x="3123" y="2752"/>
                    </a:lnTo>
                    <a:lnTo>
                      <a:pt x="3130" y="2752"/>
                    </a:lnTo>
                    <a:lnTo>
                      <a:pt x="3137" y="2750"/>
                    </a:lnTo>
                    <a:lnTo>
                      <a:pt x="3146" y="2748"/>
                    </a:lnTo>
                    <a:lnTo>
                      <a:pt x="3155" y="2743"/>
                    </a:lnTo>
                    <a:lnTo>
                      <a:pt x="3175" y="2732"/>
                    </a:lnTo>
                    <a:lnTo>
                      <a:pt x="3196" y="2719"/>
                    </a:lnTo>
                    <a:lnTo>
                      <a:pt x="3219" y="2703"/>
                    </a:lnTo>
                    <a:lnTo>
                      <a:pt x="3241" y="2684"/>
                    </a:lnTo>
                    <a:lnTo>
                      <a:pt x="3265" y="2665"/>
                    </a:lnTo>
                    <a:lnTo>
                      <a:pt x="3287" y="2645"/>
                    </a:lnTo>
                    <a:lnTo>
                      <a:pt x="3330" y="2606"/>
                    </a:lnTo>
                    <a:lnTo>
                      <a:pt x="3365" y="2570"/>
                    </a:lnTo>
                    <a:lnTo>
                      <a:pt x="3389" y="2546"/>
                    </a:lnTo>
                    <a:lnTo>
                      <a:pt x="3399" y="2537"/>
                    </a:lnTo>
                    <a:lnTo>
                      <a:pt x="3397" y="2530"/>
                    </a:lnTo>
                    <a:lnTo>
                      <a:pt x="3395" y="2512"/>
                    </a:lnTo>
                    <a:lnTo>
                      <a:pt x="3394" y="2486"/>
                    </a:lnTo>
                    <a:lnTo>
                      <a:pt x="3394" y="2455"/>
                    </a:lnTo>
                    <a:lnTo>
                      <a:pt x="3395" y="2440"/>
                    </a:lnTo>
                    <a:lnTo>
                      <a:pt x="3396" y="2424"/>
                    </a:lnTo>
                    <a:lnTo>
                      <a:pt x="3400" y="2409"/>
                    </a:lnTo>
                    <a:lnTo>
                      <a:pt x="3403" y="2395"/>
                    </a:lnTo>
                    <a:lnTo>
                      <a:pt x="3409" y="2382"/>
                    </a:lnTo>
                    <a:lnTo>
                      <a:pt x="3415" y="2371"/>
                    </a:lnTo>
                    <a:lnTo>
                      <a:pt x="3420" y="2366"/>
                    </a:lnTo>
                    <a:lnTo>
                      <a:pt x="3423" y="2363"/>
                    </a:lnTo>
                    <a:lnTo>
                      <a:pt x="3429" y="2359"/>
                    </a:lnTo>
                    <a:lnTo>
                      <a:pt x="3434" y="2357"/>
                    </a:lnTo>
                    <a:lnTo>
                      <a:pt x="3448" y="2352"/>
                    </a:lnTo>
                    <a:lnTo>
                      <a:pt x="3465" y="2349"/>
                    </a:lnTo>
                    <a:lnTo>
                      <a:pt x="3486" y="2345"/>
                    </a:lnTo>
                    <a:lnTo>
                      <a:pt x="3510" y="2342"/>
                    </a:lnTo>
                    <a:lnTo>
                      <a:pt x="3563" y="2334"/>
                    </a:lnTo>
                    <a:lnTo>
                      <a:pt x="3619" y="2330"/>
                    </a:lnTo>
                    <a:lnTo>
                      <a:pt x="3672" y="2326"/>
                    </a:lnTo>
                    <a:lnTo>
                      <a:pt x="3716" y="2323"/>
                    </a:lnTo>
                    <a:lnTo>
                      <a:pt x="3747" y="2321"/>
                    </a:lnTo>
                    <a:lnTo>
                      <a:pt x="3759" y="2320"/>
                    </a:lnTo>
                    <a:lnTo>
                      <a:pt x="4035" y="2249"/>
                    </a:lnTo>
                    <a:lnTo>
                      <a:pt x="4037" y="2260"/>
                    </a:lnTo>
                    <a:lnTo>
                      <a:pt x="4042" y="2288"/>
                    </a:lnTo>
                    <a:lnTo>
                      <a:pt x="4050" y="2331"/>
                    </a:lnTo>
                    <a:lnTo>
                      <a:pt x="4059" y="2379"/>
                    </a:lnTo>
                    <a:lnTo>
                      <a:pt x="4070" y="2430"/>
                    </a:lnTo>
                    <a:lnTo>
                      <a:pt x="4080" y="2476"/>
                    </a:lnTo>
                    <a:lnTo>
                      <a:pt x="4088" y="2514"/>
                    </a:lnTo>
                    <a:lnTo>
                      <a:pt x="4094" y="2537"/>
                    </a:lnTo>
                    <a:lnTo>
                      <a:pt x="4096" y="2544"/>
                    </a:lnTo>
                    <a:lnTo>
                      <a:pt x="4097" y="2555"/>
                    </a:lnTo>
                    <a:lnTo>
                      <a:pt x="4097" y="2566"/>
                    </a:lnTo>
                    <a:lnTo>
                      <a:pt x="4096" y="2579"/>
                    </a:lnTo>
                    <a:lnTo>
                      <a:pt x="4094" y="2609"/>
                    </a:lnTo>
                    <a:lnTo>
                      <a:pt x="4091" y="2641"/>
                    </a:lnTo>
                    <a:lnTo>
                      <a:pt x="4090" y="2659"/>
                    </a:lnTo>
                    <a:lnTo>
                      <a:pt x="4090" y="2675"/>
                    </a:lnTo>
                    <a:lnTo>
                      <a:pt x="4090" y="2692"/>
                    </a:lnTo>
                    <a:lnTo>
                      <a:pt x="4091" y="2708"/>
                    </a:lnTo>
                    <a:lnTo>
                      <a:pt x="4093" y="2724"/>
                    </a:lnTo>
                    <a:lnTo>
                      <a:pt x="4096" y="2739"/>
                    </a:lnTo>
                    <a:lnTo>
                      <a:pt x="4101" y="2752"/>
                    </a:lnTo>
                    <a:lnTo>
                      <a:pt x="4107" y="2764"/>
                    </a:lnTo>
                    <a:lnTo>
                      <a:pt x="4110" y="2770"/>
                    </a:lnTo>
                    <a:lnTo>
                      <a:pt x="4115" y="2775"/>
                    </a:lnTo>
                    <a:lnTo>
                      <a:pt x="4120" y="2781"/>
                    </a:lnTo>
                    <a:lnTo>
                      <a:pt x="4127" y="2785"/>
                    </a:lnTo>
                    <a:lnTo>
                      <a:pt x="4141" y="2795"/>
                    </a:lnTo>
                    <a:lnTo>
                      <a:pt x="4158" y="2803"/>
                    </a:lnTo>
                    <a:lnTo>
                      <a:pt x="4175" y="2810"/>
                    </a:lnTo>
                    <a:lnTo>
                      <a:pt x="4194" y="2817"/>
                    </a:lnTo>
                    <a:lnTo>
                      <a:pt x="4215" y="2823"/>
                    </a:lnTo>
                    <a:lnTo>
                      <a:pt x="4234" y="2829"/>
                    </a:lnTo>
                    <a:lnTo>
                      <a:pt x="4271" y="2838"/>
                    </a:lnTo>
                    <a:lnTo>
                      <a:pt x="4303" y="2843"/>
                    </a:lnTo>
                    <a:lnTo>
                      <a:pt x="4326" y="2847"/>
                    </a:lnTo>
                    <a:lnTo>
                      <a:pt x="4334" y="2848"/>
                    </a:lnTo>
                    <a:lnTo>
                      <a:pt x="4490" y="2693"/>
                    </a:lnTo>
                    <a:lnTo>
                      <a:pt x="4467" y="2441"/>
                    </a:lnTo>
                    <a:lnTo>
                      <a:pt x="4082" y="2212"/>
                    </a:lnTo>
                    <a:lnTo>
                      <a:pt x="4191" y="1949"/>
                    </a:lnTo>
                    <a:lnTo>
                      <a:pt x="4203" y="1745"/>
                    </a:lnTo>
                    <a:lnTo>
                      <a:pt x="4467" y="1445"/>
                    </a:lnTo>
                    <a:lnTo>
                      <a:pt x="4514" y="630"/>
                    </a:lnTo>
                    <a:lnTo>
                      <a:pt x="4519" y="621"/>
                    </a:lnTo>
                    <a:lnTo>
                      <a:pt x="4532" y="599"/>
                    </a:lnTo>
                    <a:lnTo>
                      <a:pt x="4551" y="566"/>
                    </a:lnTo>
                    <a:lnTo>
                      <a:pt x="4573" y="528"/>
                    </a:lnTo>
                    <a:lnTo>
                      <a:pt x="4597" y="487"/>
                    </a:lnTo>
                    <a:lnTo>
                      <a:pt x="4621" y="447"/>
                    </a:lnTo>
                    <a:lnTo>
                      <a:pt x="4642" y="413"/>
                    </a:lnTo>
                    <a:lnTo>
                      <a:pt x="4659" y="389"/>
                    </a:lnTo>
                    <a:lnTo>
                      <a:pt x="4674" y="368"/>
                    </a:lnTo>
                    <a:lnTo>
                      <a:pt x="4694" y="341"/>
                    </a:lnTo>
                    <a:lnTo>
                      <a:pt x="4716" y="311"/>
                    </a:lnTo>
                    <a:lnTo>
                      <a:pt x="4738" y="282"/>
                    </a:lnTo>
                    <a:lnTo>
                      <a:pt x="4758" y="253"/>
                    </a:lnTo>
                    <a:lnTo>
                      <a:pt x="4775" y="231"/>
                    </a:lnTo>
                    <a:lnTo>
                      <a:pt x="4787" y="215"/>
                    </a:lnTo>
                    <a:lnTo>
                      <a:pt x="4790" y="210"/>
                    </a:lnTo>
                    <a:lnTo>
                      <a:pt x="4800" y="210"/>
                    </a:lnTo>
                    <a:lnTo>
                      <a:pt x="4826" y="210"/>
                    </a:lnTo>
                    <a:lnTo>
                      <a:pt x="4864" y="210"/>
                    </a:lnTo>
                    <a:lnTo>
                      <a:pt x="4909" y="210"/>
                    </a:lnTo>
                    <a:lnTo>
                      <a:pt x="4958" y="210"/>
                    </a:lnTo>
                    <a:lnTo>
                      <a:pt x="5008" y="210"/>
                    </a:lnTo>
                    <a:lnTo>
                      <a:pt x="5053" y="210"/>
                    </a:lnTo>
                    <a:lnTo>
                      <a:pt x="5091" y="210"/>
                    </a:lnTo>
                    <a:lnTo>
                      <a:pt x="5099" y="210"/>
                    </a:lnTo>
                    <a:lnTo>
                      <a:pt x="5107" y="207"/>
                    </a:lnTo>
                    <a:lnTo>
                      <a:pt x="5118" y="205"/>
                    </a:lnTo>
                    <a:lnTo>
                      <a:pt x="5129" y="200"/>
                    </a:lnTo>
                    <a:lnTo>
                      <a:pt x="5154" y="191"/>
                    </a:lnTo>
                    <a:lnTo>
                      <a:pt x="5180" y="176"/>
                    </a:lnTo>
                    <a:lnTo>
                      <a:pt x="5208" y="161"/>
                    </a:lnTo>
                    <a:lnTo>
                      <a:pt x="5237" y="143"/>
                    </a:lnTo>
                    <a:lnTo>
                      <a:pt x="5266" y="124"/>
                    </a:lnTo>
                    <a:lnTo>
                      <a:pt x="5295" y="104"/>
                    </a:lnTo>
                    <a:lnTo>
                      <a:pt x="5349" y="66"/>
                    </a:lnTo>
                    <a:lnTo>
                      <a:pt x="5394" y="32"/>
                    </a:lnTo>
                    <a:lnTo>
                      <a:pt x="5425" y="8"/>
                    </a:lnTo>
                    <a:lnTo>
                      <a:pt x="5437" y="0"/>
                    </a:lnTo>
                    <a:lnTo>
                      <a:pt x="5581" y="220"/>
                    </a:lnTo>
                    <a:lnTo>
                      <a:pt x="5678" y="453"/>
                    </a:lnTo>
                    <a:lnTo>
                      <a:pt x="5646" y="726"/>
                    </a:lnTo>
                    <a:lnTo>
                      <a:pt x="5656" y="727"/>
                    </a:lnTo>
                    <a:lnTo>
                      <a:pt x="5682" y="732"/>
                    </a:lnTo>
                    <a:lnTo>
                      <a:pt x="5719" y="741"/>
                    </a:lnTo>
                    <a:lnTo>
                      <a:pt x="5762" y="753"/>
                    </a:lnTo>
                    <a:lnTo>
                      <a:pt x="5785" y="761"/>
                    </a:lnTo>
                    <a:lnTo>
                      <a:pt x="5807" y="771"/>
                    </a:lnTo>
                    <a:lnTo>
                      <a:pt x="5829" y="781"/>
                    </a:lnTo>
                    <a:lnTo>
                      <a:pt x="5849" y="793"/>
                    </a:lnTo>
                    <a:lnTo>
                      <a:pt x="5858" y="799"/>
                    </a:lnTo>
                    <a:lnTo>
                      <a:pt x="5867" y="806"/>
                    </a:lnTo>
                    <a:lnTo>
                      <a:pt x="5875" y="813"/>
                    </a:lnTo>
                    <a:lnTo>
                      <a:pt x="5882" y="820"/>
                    </a:lnTo>
                    <a:lnTo>
                      <a:pt x="5889" y="827"/>
                    </a:lnTo>
                    <a:lnTo>
                      <a:pt x="5894" y="836"/>
                    </a:lnTo>
                    <a:lnTo>
                      <a:pt x="5899" y="844"/>
                    </a:lnTo>
                    <a:lnTo>
                      <a:pt x="5902" y="854"/>
                    </a:lnTo>
                    <a:lnTo>
                      <a:pt x="5918" y="894"/>
                    </a:lnTo>
                    <a:lnTo>
                      <a:pt x="5939" y="941"/>
                    </a:lnTo>
                    <a:lnTo>
                      <a:pt x="5961" y="992"/>
                    </a:lnTo>
                    <a:lnTo>
                      <a:pt x="5986" y="1042"/>
                    </a:lnTo>
                    <a:lnTo>
                      <a:pt x="6009" y="1087"/>
                    </a:lnTo>
                    <a:lnTo>
                      <a:pt x="6029" y="1123"/>
                    </a:lnTo>
                    <a:lnTo>
                      <a:pt x="6042" y="1148"/>
                    </a:lnTo>
                    <a:lnTo>
                      <a:pt x="6047" y="1158"/>
                    </a:lnTo>
                    <a:lnTo>
                      <a:pt x="6318" y="1350"/>
                    </a:lnTo>
                    <a:lnTo>
                      <a:pt x="6222" y="1589"/>
                    </a:lnTo>
                    <a:lnTo>
                      <a:pt x="6143" y="1957"/>
                    </a:lnTo>
                    <a:lnTo>
                      <a:pt x="5934" y="2165"/>
                    </a:lnTo>
                    <a:lnTo>
                      <a:pt x="5933" y="2173"/>
                    </a:lnTo>
                    <a:lnTo>
                      <a:pt x="5927" y="2195"/>
                    </a:lnTo>
                    <a:lnTo>
                      <a:pt x="5923" y="2210"/>
                    </a:lnTo>
                    <a:lnTo>
                      <a:pt x="5919" y="2227"/>
                    </a:lnTo>
                    <a:lnTo>
                      <a:pt x="5912" y="2246"/>
                    </a:lnTo>
                    <a:lnTo>
                      <a:pt x="5904" y="2265"/>
                    </a:lnTo>
                    <a:lnTo>
                      <a:pt x="5895" y="2285"/>
                    </a:lnTo>
                    <a:lnTo>
                      <a:pt x="5886" y="2304"/>
                    </a:lnTo>
                    <a:lnTo>
                      <a:pt x="5874" y="2323"/>
                    </a:lnTo>
                    <a:lnTo>
                      <a:pt x="5859" y="2340"/>
                    </a:lnTo>
                    <a:lnTo>
                      <a:pt x="5852" y="2349"/>
                    </a:lnTo>
                    <a:lnTo>
                      <a:pt x="5845" y="2356"/>
                    </a:lnTo>
                    <a:lnTo>
                      <a:pt x="5837" y="2363"/>
                    </a:lnTo>
                    <a:lnTo>
                      <a:pt x="5829" y="2370"/>
                    </a:lnTo>
                    <a:lnTo>
                      <a:pt x="5819" y="2376"/>
                    </a:lnTo>
                    <a:lnTo>
                      <a:pt x="5811" y="2381"/>
                    </a:lnTo>
                    <a:lnTo>
                      <a:pt x="5800" y="2385"/>
                    </a:lnTo>
                    <a:lnTo>
                      <a:pt x="5791" y="2389"/>
                    </a:lnTo>
                    <a:lnTo>
                      <a:pt x="5780" y="2392"/>
                    </a:lnTo>
                    <a:lnTo>
                      <a:pt x="5769" y="2397"/>
                    </a:lnTo>
                    <a:lnTo>
                      <a:pt x="5759" y="2402"/>
                    </a:lnTo>
                    <a:lnTo>
                      <a:pt x="5748" y="2408"/>
                    </a:lnTo>
                    <a:lnTo>
                      <a:pt x="5728" y="2423"/>
                    </a:lnTo>
                    <a:lnTo>
                      <a:pt x="5708" y="2440"/>
                    </a:lnTo>
                    <a:lnTo>
                      <a:pt x="5689" y="2459"/>
                    </a:lnTo>
                    <a:lnTo>
                      <a:pt x="5670" y="2479"/>
                    </a:lnTo>
                    <a:lnTo>
                      <a:pt x="5652" y="2499"/>
                    </a:lnTo>
                    <a:lnTo>
                      <a:pt x="5637" y="2520"/>
                    </a:lnTo>
                    <a:lnTo>
                      <a:pt x="5607" y="2561"/>
                    </a:lnTo>
                    <a:lnTo>
                      <a:pt x="5586" y="2596"/>
                    </a:lnTo>
                    <a:lnTo>
                      <a:pt x="5572" y="2620"/>
                    </a:lnTo>
                    <a:lnTo>
                      <a:pt x="5566" y="2628"/>
                    </a:lnTo>
                    <a:lnTo>
                      <a:pt x="5374" y="2645"/>
                    </a:lnTo>
                    <a:lnTo>
                      <a:pt x="5214" y="2645"/>
                    </a:lnTo>
                    <a:lnTo>
                      <a:pt x="5203" y="2650"/>
                    </a:lnTo>
                    <a:lnTo>
                      <a:pt x="5174" y="2668"/>
                    </a:lnTo>
                    <a:lnTo>
                      <a:pt x="5134" y="2693"/>
                    </a:lnTo>
                    <a:lnTo>
                      <a:pt x="5086" y="2725"/>
                    </a:lnTo>
                    <a:lnTo>
                      <a:pt x="5062" y="2742"/>
                    </a:lnTo>
                    <a:lnTo>
                      <a:pt x="5039" y="2758"/>
                    </a:lnTo>
                    <a:lnTo>
                      <a:pt x="5017" y="2776"/>
                    </a:lnTo>
                    <a:lnTo>
                      <a:pt x="4999" y="2793"/>
                    </a:lnTo>
                    <a:lnTo>
                      <a:pt x="4982" y="2809"/>
                    </a:lnTo>
                    <a:lnTo>
                      <a:pt x="4969" y="2826"/>
                    </a:lnTo>
                    <a:lnTo>
                      <a:pt x="4964" y="2833"/>
                    </a:lnTo>
                    <a:lnTo>
                      <a:pt x="4961" y="2840"/>
                    </a:lnTo>
                    <a:lnTo>
                      <a:pt x="4959" y="2846"/>
                    </a:lnTo>
                    <a:lnTo>
                      <a:pt x="4958" y="2853"/>
                    </a:lnTo>
                    <a:lnTo>
                      <a:pt x="4959" y="2859"/>
                    </a:lnTo>
                    <a:lnTo>
                      <a:pt x="4961" y="2865"/>
                    </a:lnTo>
                    <a:lnTo>
                      <a:pt x="4964" y="2869"/>
                    </a:lnTo>
                    <a:lnTo>
                      <a:pt x="4968" y="2875"/>
                    </a:lnTo>
                    <a:lnTo>
                      <a:pt x="4972" y="2881"/>
                    </a:lnTo>
                    <a:lnTo>
                      <a:pt x="4978" y="2886"/>
                    </a:lnTo>
                    <a:lnTo>
                      <a:pt x="4986" y="2892"/>
                    </a:lnTo>
                    <a:lnTo>
                      <a:pt x="4994" y="2897"/>
                    </a:lnTo>
                    <a:lnTo>
                      <a:pt x="5010" y="2907"/>
                    </a:lnTo>
                    <a:lnTo>
                      <a:pt x="5029" y="2916"/>
                    </a:lnTo>
                    <a:lnTo>
                      <a:pt x="5049" y="2925"/>
                    </a:lnTo>
                    <a:lnTo>
                      <a:pt x="5071" y="2932"/>
                    </a:lnTo>
                    <a:lnTo>
                      <a:pt x="5111" y="2946"/>
                    </a:lnTo>
                    <a:lnTo>
                      <a:pt x="5148" y="2956"/>
                    </a:lnTo>
                    <a:lnTo>
                      <a:pt x="5173" y="2962"/>
                    </a:lnTo>
                    <a:lnTo>
                      <a:pt x="5182" y="2964"/>
                    </a:lnTo>
                    <a:lnTo>
                      <a:pt x="5246" y="3252"/>
                    </a:lnTo>
                    <a:lnTo>
                      <a:pt x="5534" y="3252"/>
                    </a:lnTo>
                    <a:lnTo>
                      <a:pt x="5598" y="3460"/>
                    </a:lnTo>
                    <a:lnTo>
                      <a:pt x="5727" y="3524"/>
                    </a:lnTo>
                    <a:lnTo>
                      <a:pt x="5614" y="3669"/>
                    </a:lnTo>
                    <a:lnTo>
                      <a:pt x="5610" y="3673"/>
                    </a:lnTo>
                    <a:lnTo>
                      <a:pt x="5595" y="3686"/>
                    </a:lnTo>
                    <a:lnTo>
                      <a:pt x="5574" y="3706"/>
                    </a:lnTo>
                    <a:lnTo>
                      <a:pt x="5548" y="3732"/>
                    </a:lnTo>
                    <a:lnTo>
                      <a:pt x="5518" y="3760"/>
                    </a:lnTo>
                    <a:lnTo>
                      <a:pt x="5486" y="3789"/>
                    </a:lnTo>
                    <a:lnTo>
                      <a:pt x="5453" y="3818"/>
                    </a:lnTo>
                    <a:lnTo>
                      <a:pt x="5422" y="3844"/>
                    </a:lnTo>
                    <a:lnTo>
                      <a:pt x="5395" y="3866"/>
                    </a:lnTo>
                    <a:lnTo>
                      <a:pt x="5373" y="3884"/>
                    </a:lnTo>
                    <a:lnTo>
                      <a:pt x="5355" y="3901"/>
                    </a:lnTo>
                    <a:lnTo>
                      <a:pt x="5341" y="3914"/>
                    </a:lnTo>
                    <a:lnTo>
                      <a:pt x="5328" y="3928"/>
                    </a:lnTo>
                    <a:lnTo>
                      <a:pt x="5317" y="3941"/>
                    </a:lnTo>
                    <a:lnTo>
                      <a:pt x="5305" y="3955"/>
                    </a:lnTo>
                    <a:lnTo>
                      <a:pt x="5295" y="3972"/>
                    </a:lnTo>
                    <a:lnTo>
                      <a:pt x="5292" y="3978"/>
                    </a:lnTo>
                    <a:lnTo>
                      <a:pt x="5291" y="3983"/>
                    </a:lnTo>
                    <a:lnTo>
                      <a:pt x="5292" y="3992"/>
                    </a:lnTo>
                    <a:lnTo>
                      <a:pt x="5295" y="4001"/>
                    </a:lnTo>
                    <a:lnTo>
                      <a:pt x="5298" y="4012"/>
                    </a:lnTo>
                    <a:lnTo>
                      <a:pt x="5304" y="4023"/>
                    </a:lnTo>
                    <a:lnTo>
                      <a:pt x="5310" y="4034"/>
                    </a:lnTo>
                    <a:lnTo>
                      <a:pt x="5317" y="4047"/>
                    </a:lnTo>
                    <a:lnTo>
                      <a:pt x="5334" y="4076"/>
                    </a:lnTo>
                    <a:lnTo>
                      <a:pt x="5355" y="4107"/>
                    </a:lnTo>
                    <a:lnTo>
                      <a:pt x="5377" y="4139"/>
                    </a:lnTo>
                    <a:lnTo>
                      <a:pt x="5402" y="4172"/>
                    </a:lnTo>
                    <a:lnTo>
                      <a:pt x="5428" y="4205"/>
                    </a:lnTo>
                    <a:lnTo>
                      <a:pt x="5454" y="4237"/>
                    </a:lnTo>
                    <a:lnTo>
                      <a:pt x="5481" y="4268"/>
                    </a:lnTo>
                    <a:lnTo>
                      <a:pt x="5505" y="4296"/>
                    </a:lnTo>
                    <a:lnTo>
                      <a:pt x="5529" y="4321"/>
                    </a:lnTo>
                    <a:lnTo>
                      <a:pt x="5550" y="4343"/>
                    </a:lnTo>
                    <a:lnTo>
                      <a:pt x="5568" y="4360"/>
                    </a:lnTo>
                    <a:lnTo>
                      <a:pt x="5582" y="4372"/>
                    </a:lnTo>
                    <a:lnTo>
                      <a:pt x="5589" y="4378"/>
                    </a:lnTo>
                    <a:lnTo>
                      <a:pt x="5597" y="4386"/>
                    </a:lnTo>
                    <a:lnTo>
                      <a:pt x="5606" y="4397"/>
                    </a:lnTo>
                    <a:lnTo>
                      <a:pt x="5617" y="4410"/>
                    </a:lnTo>
                    <a:lnTo>
                      <a:pt x="5640" y="4442"/>
                    </a:lnTo>
                    <a:lnTo>
                      <a:pt x="5666" y="4479"/>
                    </a:lnTo>
                    <a:lnTo>
                      <a:pt x="5727" y="4571"/>
                    </a:lnTo>
                    <a:lnTo>
                      <a:pt x="5791" y="4670"/>
                    </a:lnTo>
                    <a:lnTo>
                      <a:pt x="5851" y="4767"/>
                    </a:lnTo>
                    <a:lnTo>
                      <a:pt x="5902" y="4851"/>
                    </a:lnTo>
                    <a:lnTo>
                      <a:pt x="5938" y="4909"/>
                    </a:lnTo>
                    <a:lnTo>
                      <a:pt x="5951" y="4932"/>
                    </a:lnTo>
                    <a:lnTo>
                      <a:pt x="5902" y="5332"/>
                    </a:lnTo>
                    <a:lnTo>
                      <a:pt x="5662" y="5411"/>
                    </a:lnTo>
                    <a:lnTo>
                      <a:pt x="5565" y="5571"/>
                    </a:lnTo>
                    <a:close/>
                  </a:path>
                </a:pathLst>
              </a:custGeom>
              <a:pattFill prst="pct50">
                <a:fgClr>
                  <a:schemeClr val="bg1"/>
                </a:fgClr>
                <a:bgClr>
                  <a:srgbClr val="339933"/>
                </a:bgClr>
              </a:pattFill>
              <a:ln w="127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3" name="Text Box 267"/>
              <p:cNvSpPr txBox="1">
                <a:spLocks noChangeArrowheads="1"/>
              </p:cNvSpPr>
              <p:nvPr/>
            </p:nvSpPr>
            <p:spPr bwMode="auto">
              <a:xfrm>
                <a:off x="408" y="3477"/>
                <a:ext cx="409" cy="1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54000" tIns="54000" rIns="54000" bIns="54000">
                <a:spAutoFit/>
              </a:bodyPr>
              <a:lstStyle/>
              <a:p>
                <a:pPr algn="ctr"/>
                <a:r>
                  <a:rPr lang="ru-RU" sz="800">
                    <a:ea typeface="ＭＳ Ｐゴシック"/>
                    <a:cs typeface="ＭＳ Ｐゴシック"/>
                  </a:rPr>
                  <a:t>Брест</a:t>
                </a:r>
                <a:endParaRPr lang="en-GB" sz="800"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64" name="Text Box 268"/>
              <p:cNvSpPr txBox="1">
                <a:spLocks noChangeArrowheads="1"/>
              </p:cNvSpPr>
              <p:nvPr/>
            </p:nvSpPr>
            <p:spPr bwMode="auto">
              <a:xfrm>
                <a:off x="2136" y="3427"/>
                <a:ext cx="481" cy="1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54000" tIns="54000" rIns="54000" bIns="54000">
                <a:spAutoFit/>
              </a:bodyPr>
              <a:lstStyle/>
              <a:p>
                <a:pPr algn="ctr"/>
                <a:r>
                  <a:rPr lang="ru-RU" sz="800">
                    <a:ea typeface="ＭＳ Ｐゴシック"/>
                    <a:cs typeface="ＭＳ Ｐゴシック"/>
                  </a:rPr>
                  <a:t>Гомель</a:t>
                </a:r>
                <a:endParaRPr lang="en-GB" sz="800"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65" name="Text Box 269"/>
              <p:cNvSpPr txBox="1">
                <a:spLocks noChangeArrowheads="1"/>
              </p:cNvSpPr>
              <p:nvPr/>
            </p:nvSpPr>
            <p:spPr bwMode="auto">
              <a:xfrm>
                <a:off x="487" y="3053"/>
                <a:ext cx="471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54000" tIns="54000" rIns="54000" bIns="54000">
                <a:spAutoFit/>
              </a:bodyPr>
              <a:lstStyle/>
              <a:p>
                <a:pPr algn="ctr"/>
                <a:r>
                  <a:rPr lang="ru-RU" sz="800">
                    <a:ea typeface="ＭＳ Ｐゴシック"/>
                    <a:cs typeface="ＭＳ Ｐゴシック"/>
                  </a:rPr>
                  <a:t>Гродно</a:t>
                </a:r>
                <a:endParaRPr lang="en-GB" sz="800"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66" name="Text Box 271"/>
              <p:cNvSpPr txBox="1">
                <a:spLocks noChangeArrowheads="1"/>
              </p:cNvSpPr>
              <p:nvPr/>
            </p:nvSpPr>
            <p:spPr bwMode="auto">
              <a:xfrm>
                <a:off x="1838" y="2501"/>
                <a:ext cx="515" cy="1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54000" tIns="54000" rIns="54000" bIns="54000">
                <a:spAutoFit/>
              </a:bodyPr>
              <a:lstStyle/>
              <a:p>
                <a:pPr algn="ctr"/>
                <a:r>
                  <a:rPr lang="ru-RU" sz="800">
                    <a:solidFill>
                      <a:schemeClr val="bg1"/>
                    </a:solidFill>
                    <a:ea typeface="ＭＳ Ｐゴシック"/>
                    <a:cs typeface="ＭＳ Ｐゴシック"/>
                  </a:rPr>
                  <a:t>Витебск</a:t>
                </a:r>
                <a:endParaRPr lang="en-GB" sz="800">
                  <a:solidFill>
                    <a:schemeClr val="bg1"/>
                  </a:solidFill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67" name="Text Box 274"/>
              <p:cNvSpPr txBox="1">
                <a:spLocks noChangeArrowheads="1"/>
              </p:cNvSpPr>
              <p:nvPr/>
            </p:nvSpPr>
            <p:spPr bwMode="auto">
              <a:xfrm>
                <a:off x="1215" y="2947"/>
                <a:ext cx="443" cy="1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54000" tIns="54000" rIns="54000" bIns="54000">
                <a:spAutoFit/>
              </a:bodyPr>
              <a:lstStyle/>
              <a:p>
                <a:pPr algn="ctr"/>
                <a:r>
                  <a:rPr lang="en-US" sz="800">
                    <a:solidFill>
                      <a:schemeClr val="bg1"/>
                    </a:solidFill>
                    <a:ea typeface="ＭＳ Ｐゴシック"/>
                    <a:cs typeface="ＭＳ Ｐゴシック"/>
                  </a:rPr>
                  <a:t> </a:t>
                </a:r>
                <a:r>
                  <a:rPr lang="ru-RU" sz="800">
                    <a:solidFill>
                      <a:schemeClr val="bg1"/>
                    </a:solidFill>
                    <a:ea typeface="ＭＳ Ｐゴシック"/>
                    <a:cs typeface="ＭＳ Ｐゴシック"/>
                  </a:rPr>
                  <a:t>Минск</a:t>
                </a:r>
                <a:endParaRPr lang="en-GB" sz="800">
                  <a:solidFill>
                    <a:schemeClr val="bg1"/>
                  </a:solidFill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68" name="Text Box 277"/>
              <p:cNvSpPr txBox="1">
                <a:spLocks noChangeArrowheads="1"/>
              </p:cNvSpPr>
              <p:nvPr/>
            </p:nvSpPr>
            <p:spPr bwMode="auto">
              <a:xfrm>
                <a:off x="1936" y="2919"/>
                <a:ext cx="562" cy="1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54000" tIns="54000" rIns="54000" bIns="54000">
                <a:spAutoFit/>
              </a:bodyPr>
              <a:lstStyle/>
              <a:p>
                <a:pPr algn="ctr"/>
                <a:r>
                  <a:rPr lang="en-US" sz="800">
                    <a:ea typeface="ＭＳ Ｐゴシック"/>
                    <a:cs typeface="ＭＳ Ｐゴシック"/>
                  </a:rPr>
                  <a:t> </a:t>
                </a:r>
                <a:r>
                  <a:rPr lang="ru-RU" sz="800">
                    <a:ea typeface="ＭＳ Ｐゴシック"/>
                    <a:cs typeface="ＭＳ Ｐゴシック"/>
                  </a:rPr>
                  <a:t>Могилев</a:t>
                </a:r>
                <a:endParaRPr lang="en-GB" sz="800">
                  <a:ea typeface="ＭＳ Ｐゴシック"/>
                  <a:cs typeface="ＭＳ Ｐゴシック"/>
                </a:endParaRPr>
              </a:p>
            </p:txBody>
          </p:sp>
        </p:grpSp>
        <p:pic>
          <p:nvPicPr>
            <p:cNvPr id="39" name="Picture 224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401042" y="2376314"/>
              <a:ext cx="222315" cy="222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Picture 224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364510" y="2946087"/>
              <a:ext cx="222315" cy="222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" name="Picture 224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804670" y="3162111"/>
              <a:ext cx="222315" cy="222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" name="Picture 224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380734" y="2520330"/>
              <a:ext cx="222315" cy="222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224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7010642" y="1872258"/>
              <a:ext cx="222315" cy="222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4" name="Picture 224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796558" y="2520330"/>
              <a:ext cx="222315" cy="222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69" name="Group 6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323"/>
              </p:ext>
            </p:extLst>
          </p:nvPr>
        </p:nvGraphicFramePr>
        <p:xfrm>
          <a:off x="7796213" y="1295400"/>
          <a:ext cx="2466975" cy="1905307"/>
        </p:xfrm>
        <a:graphic>
          <a:graphicData uri="http://schemas.openxmlformats.org/drawingml/2006/table">
            <a:tbl>
              <a:tblPr/>
              <a:tblGrid>
                <a:gridCol w="1820862"/>
                <a:gridCol w="646113"/>
              </a:tblGrid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Головной офис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03312" marR="103312" marT="48052" marB="4805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L="103312" marR="103312" marT="48063" marB="4806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Областные Филиалы - управления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03312" marR="103312" marT="48052" marB="4805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6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03312" marR="103312" marT="48063" marB="4806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Филиалы</a:t>
                      </a:r>
                    </a:p>
                  </a:txBody>
                  <a:tcPr marL="103312" marR="103312" marT="48052" marB="4805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24</a:t>
                      </a:r>
                    </a:p>
                  </a:txBody>
                  <a:tcPr marL="103312" marR="103312" marT="48063" marB="4806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ЦБУ</a:t>
                      </a:r>
                    </a:p>
                  </a:txBody>
                  <a:tcPr marL="103312" marR="103312" marT="48052" marB="4805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100</a:t>
                      </a:r>
                    </a:p>
                  </a:txBody>
                  <a:tcPr marL="103312" marR="103312" marT="48063" marB="4806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Отделения</a:t>
                      </a:r>
                    </a:p>
                  </a:txBody>
                  <a:tcPr marL="103312" marR="103312" marT="48052" marB="4805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553</a:t>
                      </a:r>
                    </a:p>
                  </a:txBody>
                  <a:tcPr marL="103312" marR="103312" marT="48063" marB="4806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4880758" y="3540688"/>
            <a:ext cx="5436405" cy="332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191" tIns="50095" rIns="100191" bIns="50095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500" dirty="0">
                <a:solidFill>
                  <a:srgbClr val="006144"/>
                </a:solidFill>
              </a:rPr>
              <a:t>Позиция банка на внутреннем рынке, % на</a:t>
            </a:r>
            <a:r>
              <a:rPr lang="en-US" sz="1500" dirty="0">
                <a:solidFill>
                  <a:srgbClr val="006144"/>
                </a:solidFill>
              </a:rPr>
              <a:t> </a:t>
            </a:r>
            <a:r>
              <a:rPr lang="en-US" sz="1500" dirty="0" smtClean="0">
                <a:solidFill>
                  <a:srgbClr val="006144"/>
                </a:solidFill>
              </a:rPr>
              <a:t>01.0</a:t>
            </a:r>
            <a:r>
              <a:rPr lang="ru-RU" sz="1500" dirty="0" smtClean="0">
                <a:solidFill>
                  <a:srgbClr val="006144"/>
                </a:solidFill>
              </a:rPr>
              <a:t>3</a:t>
            </a:r>
            <a:r>
              <a:rPr lang="en-US" sz="1500" dirty="0" smtClean="0">
                <a:solidFill>
                  <a:srgbClr val="006144"/>
                </a:solidFill>
              </a:rPr>
              <a:t>.2017</a:t>
            </a:r>
            <a:r>
              <a:rPr lang="ru-RU" sz="1500" dirty="0" smtClean="0">
                <a:solidFill>
                  <a:srgbClr val="006144"/>
                </a:solidFill>
              </a:rPr>
              <a:t> </a:t>
            </a:r>
            <a:endParaRPr lang="ru-RU" sz="1500" dirty="0">
              <a:solidFill>
                <a:srgbClr val="006144"/>
              </a:solidFill>
            </a:endParaRPr>
          </a:p>
        </p:txBody>
      </p:sp>
      <p:graphicFrame>
        <p:nvGraphicFramePr>
          <p:cNvPr id="71" name="Object 6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102974"/>
              </p:ext>
            </p:extLst>
          </p:nvPr>
        </p:nvGraphicFramePr>
        <p:xfrm>
          <a:off x="5166519" y="4176713"/>
          <a:ext cx="4915694" cy="218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64"/>
          <p:cNvSpPr>
            <a:spLocks noChangeArrowheads="1"/>
          </p:cNvSpPr>
          <p:nvPr/>
        </p:nvSpPr>
        <p:spPr bwMode="auto">
          <a:xfrm rot="5400000">
            <a:off x="4986338" y="1854200"/>
            <a:ext cx="360362" cy="10333038"/>
          </a:xfrm>
          <a:prstGeom prst="rect">
            <a:avLst/>
          </a:prstGeom>
          <a:solidFill>
            <a:srgbClr val="00734A"/>
          </a:solidFill>
          <a:ln w="25400" algn="ctr">
            <a:solidFill>
              <a:srgbClr val="00734A"/>
            </a:solidFill>
            <a:miter lim="800000"/>
            <a:headEnd/>
            <a:tailEnd/>
          </a:ln>
        </p:spPr>
        <p:txBody>
          <a:bodyPr rot="10800000" vert="eaVert" lIns="100191" tIns="50095" rIns="100191" bIns="50095" anchor="ctr"/>
          <a:lstStyle/>
          <a:p>
            <a:pPr algn="ctr" defTabSz="1001713"/>
            <a:endParaRPr lang="ru-RU" b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4101" name="Text Box 63"/>
          <p:cNvSpPr txBox="1">
            <a:spLocks noChangeArrowheads="1"/>
          </p:cNvSpPr>
          <p:nvPr/>
        </p:nvSpPr>
        <p:spPr bwMode="auto">
          <a:xfrm>
            <a:off x="1949450" y="0"/>
            <a:ext cx="6516688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0191" tIns="50095" rIns="100191" bIns="50095">
            <a:spAutoFit/>
          </a:bodyPr>
          <a:lstStyle>
            <a:lvl1pPr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01713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b="0">
                <a:solidFill>
                  <a:schemeClr val="bg1"/>
                </a:solidFill>
              </a:rPr>
              <a:t>Рыночная позиция ОАО «АСБ Беларусбанк»</a:t>
            </a:r>
            <a:r>
              <a:rPr lang="en-US" b="0">
                <a:solidFill>
                  <a:schemeClr val="bg1"/>
                </a:solidFill>
              </a:rPr>
              <a:t> (Top 5)</a:t>
            </a:r>
            <a:endParaRPr lang="ru-RU" b="0">
              <a:solidFill>
                <a:schemeClr val="bg1"/>
              </a:solidFill>
            </a:endParaRPr>
          </a:p>
          <a:p>
            <a:pPr eaLnBrk="1" hangingPunct="1"/>
            <a:endParaRPr lang="ru-RU" b="0">
              <a:solidFill>
                <a:schemeClr val="bg1"/>
              </a:solidFill>
            </a:endParaRPr>
          </a:p>
        </p:txBody>
      </p:sp>
      <p:pic>
        <p:nvPicPr>
          <p:cNvPr id="4109" name="Picture 36" descr="Шаблон лис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28"/>
          <a:stretch>
            <a:fillRect/>
          </a:stretch>
        </p:blipFill>
        <p:spPr bwMode="auto">
          <a:xfrm>
            <a:off x="0" y="0"/>
            <a:ext cx="103330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0" name="Rectangle 38"/>
          <p:cNvSpPr>
            <a:spLocks noChangeArrowheads="1"/>
          </p:cNvSpPr>
          <p:nvPr/>
        </p:nvSpPr>
        <p:spPr bwMode="auto">
          <a:xfrm>
            <a:off x="0" y="0"/>
            <a:ext cx="10333038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0191" tIns="50095" rIns="100191" bIns="50095">
            <a:spAutoFit/>
          </a:bodyPr>
          <a:lstStyle/>
          <a:p>
            <a:pPr algn="ctr" defTabSz="1001713"/>
            <a:r>
              <a:rPr lang="ru-RU" sz="1800">
                <a:solidFill>
                  <a:schemeClr val="bg1"/>
                </a:solidFill>
              </a:rPr>
              <a:t>Рыночная позиция ОАО «АСБ Беларусбанк»</a:t>
            </a:r>
            <a:r>
              <a:rPr lang="en-US" sz="1800">
                <a:solidFill>
                  <a:schemeClr val="bg1"/>
                </a:solidFill>
              </a:rPr>
              <a:t> (Top 5)</a:t>
            </a:r>
            <a:endParaRPr lang="ru-RU" sz="1800">
              <a:solidFill>
                <a:schemeClr val="bg1"/>
              </a:solidFill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323850" y="536575"/>
            <a:ext cx="5386388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191" tIns="50095" rIns="100191" bIns="50095">
            <a:spAutoFit/>
          </a:bodyPr>
          <a:lstStyle/>
          <a:p>
            <a:pPr defTabSz="1001713"/>
            <a:r>
              <a:rPr lang="ru-RU" sz="1400" dirty="0">
                <a:solidFill>
                  <a:srgbClr val="00734A"/>
                </a:solidFill>
                <a:cs typeface="Arial" charset="0"/>
              </a:rPr>
              <a:t>Пассивы (ресурсная база), на</a:t>
            </a:r>
            <a:r>
              <a:rPr lang="en-US" sz="1400" dirty="0">
                <a:solidFill>
                  <a:srgbClr val="00734A"/>
                </a:solidFill>
                <a:cs typeface="Arial" charset="0"/>
              </a:rPr>
              <a:t> </a:t>
            </a:r>
            <a:r>
              <a:rPr lang="ru-RU" sz="1400" dirty="0" smtClean="0">
                <a:solidFill>
                  <a:srgbClr val="00734A"/>
                </a:solidFill>
                <a:cs typeface="Arial" charset="0"/>
              </a:rPr>
              <a:t>01.03.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201</a:t>
            </a:r>
            <a:r>
              <a:rPr lang="ru-RU" sz="1400" dirty="0" smtClean="0">
                <a:solidFill>
                  <a:srgbClr val="00734A"/>
                </a:solidFill>
                <a:cs typeface="Arial" charset="0"/>
              </a:rPr>
              <a:t>7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, </a:t>
            </a:r>
            <a:r>
              <a:rPr lang="ru-RU" sz="1400" dirty="0">
                <a:solidFill>
                  <a:srgbClr val="00734A"/>
                </a:solidFill>
                <a:cs typeface="Arial" charset="0"/>
              </a:rPr>
              <a:t>млрд. </a:t>
            </a:r>
            <a:r>
              <a:rPr lang="en-US" sz="1400" dirty="0">
                <a:solidFill>
                  <a:srgbClr val="00734A"/>
                </a:solidFill>
                <a:cs typeface="Arial" charset="0"/>
              </a:rPr>
              <a:t>USD</a:t>
            </a:r>
            <a:endParaRPr lang="ru-RU" sz="1400" dirty="0">
              <a:solidFill>
                <a:srgbClr val="00734A"/>
              </a:solidFill>
              <a:cs typeface="Arial" charset="0"/>
            </a:endParaRPr>
          </a:p>
        </p:txBody>
      </p:sp>
      <p:graphicFrame>
        <p:nvGraphicFramePr>
          <p:cNvPr id="2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739664"/>
              </p:ext>
            </p:extLst>
          </p:nvPr>
        </p:nvGraphicFramePr>
        <p:xfrm>
          <a:off x="630238" y="854075"/>
          <a:ext cx="4125912" cy="2406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 Box 163"/>
          <p:cNvSpPr txBox="1">
            <a:spLocks noChangeArrowheads="1"/>
          </p:cNvSpPr>
          <p:nvPr/>
        </p:nvSpPr>
        <p:spPr bwMode="auto">
          <a:xfrm>
            <a:off x="987425" y="3216275"/>
            <a:ext cx="3894138" cy="374650"/>
          </a:xfrm>
          <a:prstGeom prst="rect">
            <a:avLst/>
          </a:prstGeom>
          <a:noFill/>
          <a:ln>
            <a:noFill/>
          </a:ln>
          <a:extLst/>
        </p:spPr>
        <p:txBody>
          <a:bodyPr lIns="100191" tIns="50095" rIns="100191" bIns="50095">
            <a:spAutoFit/>
          </a:bodyPr>
          <a:lstStyle>
            <a:lvl1pPr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sz="900" b="0" i="1" dirty="0" smtClean="0">
                <a:latin typeface="+mn-lt"/>
              </a:rPr>
              <a:t>Источник</a:t>
            </a:r>
            <a:r>
              <a:rPr lang="en-US" sz="900" b="0" i="1" dirty="0" smtClean="0">
                <a:latin typeface="+mn-lt"/>
              </a:rPr>
              <a:t>: </a:t>
            </a:r>
            <a:r>
              <a:rPr lang="ru-RU" sz="900" b="0" i="1" dirty="0" smtClean="0">
                <a:latin typeface="+mn-lt"/>
              </a:rPr>
              <a:t>Бюллетень банковской статистики (в разрезе банков) НБРБ</a:t>
            </a:r>
            <a:endParaRPr lang="ru-RU" sz="900" b="0" i="1" dirty="0">
              <a:latin typeface="+mn-lt"/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209550" y="3735388"/>
            <a:ext cx="5386388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191" tIns="50095" rIns="100191" bIns="50095">
            <a:spAutoFit/>
          </a:bodyPr>
          <a:lstStyle/>
          <a:p>
            <a:pPr algn="ctr" defTabSz="1001713"/>
            <a:r>
              <a:rPr lang="ru-RU" sz="1400" dirty="0">
                <a:solidFill>
                  <a:srgbClr val="00734A"/>
                </a:solidFill>
                <a:cs typeface="Arial" charset="0"/>
              </a:rPr>
              <a:t>Требования банков к экономике, на</a:t>
            </a:r>
            <a:r>
              <a:rPr lang="en-US" sz="1400" dirty="0">
                <a:solidFill>
                  <a:srgbClr val="00734A"/>
                </a:solidFill>
                <a:cs typeface="Arial" charset="0"/>
              </a:rPr>
              <a:t> </a:t>
            </a:r>
            <a:r>
              <a:rPr lang="ru-RU" sz="1400" dirty="0">
                <a:solidFill>
                  <a:srgbClr val="00734A"/>
                </a:solidFill>
                <a:cs typeface="Arial" charset="0"/>
              </a:rPr>
              <a:t>01.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0</a:t>
            </a:r>
            <a:r>
              <a:rPr lang="ru-RU" sz="1400" dirty="0" smtClean="0">
                <a:solidFill>
                  <a:srgbClr val="00734A"/>
                </a:solidFill>
                <a:cs typeface="Arial" charset="0"/>
              </a:rPr>
              <a:t>3.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201</a:t>
            </a:r>
            <a:r>
              <a:rPr lang="ru-RU" sz="1400" dirty="0" smtClean="0">
                <a:solidFill>
                  <a:srgbClr val="00734A"/>
                </a:solidFill>
                <a:cs typeface="Arial" charset="0"/>
              </a:rPr>
              <a:t>7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, </a:t>
            </a:r>
            <a:r>
              <a:rPr lang="ru-RU" sz="1400" dirty="0">
                <a:solidFill>
                  <a:srgbClr val="00734A"/>
                </a:solidFill>
                <a:cs typeface="Arial" charset="0"/>
              </a:rPr>
              <a:t>млрд. </a:t>
            </a:r>
            <a:r>
              <a:rPr lang="en-US" sz="1400" dirty="0">
                <a:solidFill>
                  <a:srgbClr val="00734A"/>
                </a:solidFill>
                <a:cs typeface="Arial" charset="0"/>
              </a:rPr>
              <a:t>USD </a:t>
            </a:r>
            <a:endParaRPr lang="ru-RU" sz="1400" dirty="0">
              <a:solidFill>
                <a:srgbClr val="00734A"/>
              </a:solidFill>
              <a:cs typeface="Arial" charset="0"/>
            </a:endParaRPr>
          </a:p>
        </p:txBody>
      </p:sp>
      <p:graphicFrame>
        <p:nvGraphicFramePr>
          <p:cNvPr id="2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314994"/>
              </p:ext>
            </p:extLst>
          </p:nvPr>
        </p:nvGraphicFramePr>
        <p:xfrm>
          <a:off x="596900" y="4021138"/>
          <a:ext cx="4124325" cy="256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Text Box 163"/>
          <p:cNvSpPr txBox="1">
            <a:spLocks noChangeArrowheads="1"/>
          </p:cNvSpPr>
          <p:nvPr/>
        </p:nvSpPr>
        <p:spPr bwMode="auto">
          <a:xfrm>
            <a:off x="955675" y="6580188"/>
            <a:ext cx="3894138" cy="374650"/>
          </a:xfrm>
          <a:prstGeom prst="rect">
            <a:avLst/>
          </a:prstGeom>
          <a:noFill/>
          <a:ln>
            <a:noFill/>
          </a:ln>
          <a:extLst/>
        </p:spPr>
        <p:txBody>
          <a:bodyPr lIns="100191" tIns="50095" rIns="100191" bIns="50095">
            <a:spAutoFit/>
          </a:bodyPr>
          <a:lstStyle>
            <a:lvl1pPr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sz="900" b="0" i="1" dirty="0" smtClean="0">
                <a:latin typeface="+mn-lt"/>
              </a:rPr>
              <a:t>Источник</a:t>
            </a:r>
            <a:r>
              <a:rPr lang="en-US" sz="900" b="0" i="1" dirty="0" smtClean="0">
                <a:latin typeface="+mn-lt"/>
              </a:rPr>
              <a:t>: </a:t>
            </a:r>
            <a:r>
              <a:rPr lang="ru-RU" sz="900" b="0" i="1" dirty="0" smtClean="0">
                <a:latin typeface="+mn-lt"/>
              </a:rPr>
              <a:t>Бюллетень банковской статистики (в разрезе банков) НБРБ</a:t>
            </a:r>
            <a:endParaRPr lang="ru-RU" sz="900" b="0" i="1" dirty="0">
              <a:latin typeface="+mn-lt"/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5610225" y="536575"/>
            <a:ext cx="4733925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191" tIns="50095" rIns="100191" bIns="50095">
            <a:spAutoFit/>
          </a:bodyPr>
          <a:lstStyle/>
          <a:p>
            <a:pPr algn="ctr" defTabSz="1001713"/>
            <a:r>
              <a:rPr lang="ru-RU" sz="1400" dirty="0">
                <a:solidFill>
                  <a:srgbClr val="00734A"/>
                </a:solidFill>
                <a:cs typeface="Arial" charset="0"/>
              </a:rPr>
              <a:t>Собственный капитал, на</a:t>
            </a:r>
            <a:r>
              <a:rPr lang="en-US" sz="1400" dirty="0">
                <a:solidFill>
                  <a:srgbClr val="00734A"/>
                </a:solidFill>
                <a:cs typeface="Arial" charset="0"/>
              </a:rPr>
              <a:t> </a:t>
            </a:r>
            <a:r>
              <a:rPr lang="ru-RU" sz="1400" dirty="0">
                <a:solidFill>
                  <a:srgbClr val="00734A"/>
                </a:solidFill>
                <a:cs typeface="Arial" charset="0"/>
              </a:rPr>
              <a:t>01.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0</a:t>
            </a:r>
            <a:r>
              <a:rPr lang="ru-RU" sz="1400" dirty="0" smtClean="0">
                <a:solidFill>
                  <a:srgbClr val="00734A"/>
                </a:solidFill>
                <a:cs typeface="Arial" charset="0"/>
              </a:rPr>
              <a:t>3.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201</a:t>
            </a:r>
            <a:r>
              <a:rPr lang="ru-RU" sz="1400" dirty="0" smtClean="0">
                <a:solidFill>
                  <a:srgbClr val="00734A"/>
                </a:solidFill>
                <a:cs typeface="Arial" charset="0"/>
              </a:rPr>
              <a:t>7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, </a:t>
            </a:r>
            <a:r>
              <a:rPr lang="ru-RU" sz="1400" dirty="0">
                <a:solidFill>
                  <a:srgbClr val="00734A"/>
                </a:solidFill>
                <a:cs typeface="Arial" charset="0"/>
              </a:rPr>
              <a:t>млрд. </a:t>
            </a:r>
            <a:r>
              <a:rPr lang="en-US" sz="1400" dirty="0">
                <a:solidFill>
                  <a:srgbClr val="00734A"/>
                </a:solidFill>
                <a:cs typeface="Arial" charset="0"/>
              </a:rPr>
              <a:t>USD </a:t>
            </a:r>
            <a:endParaRPr lang="ru-RU" sz="1400" dirty="0">
              <a:solidFill>
                <a:srgbClr val="00734A"/>
              </a:solidFill>
              <a:cs typeface="Arial" charset="0"/>
            </a:endParaRPr>
          </a:p>
        </p:txBody>
      </p:sp>
      <p:graphicFrame>
        <p:nvGraphicFramePr>
          <p:cNvPr id="2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133618"/>
              </p:ext>
            </p:extLst>
          </p:nvPr>
        </p:nvGraphicFramePr>
        <p:xfrm>
          <a:off x="5614988" y="854075"/>
          <a:ext cx="4124325" cy="2563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8" name="Text Box 163"/>
          <p:cNvSpPr txBox="1">
            <a:spLocks noChangeArrowheads="1"/>
          </p:cNvSpPr>
          <p:nvPr/>
        </p:nvSpPr>
        <p:spPr bwMode="auto">
          <a:xfrm>
            <a:off x="6030913" y="3216275"/>
            <a:ext cx="3892550" cy="374650"/>
          </a:xfrm>
          <a:prstGeom prst="rect">
            <a:avLst/>
          </a:prstGeom>
          <a:noFill/>
          <a:ln>
            <a:noFill/>
          </a:ln>
          <a:extLst/>
        </p:spPr>
        <p:txBody>
          <a:bodyPr lIns="100191" tIns="50095" rIns="100191" bIns="50095">
            <a:spAutoFit/>
          </a:bodyPr>
          <a:lstStyle>
            <a:lvl1pPr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sz="900" b="0" i="1" dirty="0" smtClean="0">
                <a:latin typeface="+mn-lt"/>
              </a:rPr>
              <a:t>Источник</a:t>
            </a:r>
            <a:r>
              <a:rPr lang="en-US" sz="900" b="0" i="1" dirty="0" smtClean="0">
                <a:latin typeface="+mn-lt"/>
              </a:rPr>
              <a:t>: </a:t>
            </a:r>
            <a:r>
              <a:rPr lang="ru-RU" sz="900" b="0" i="1" dirty="0" smtClean="0">
                <a:latin typeface="+mn-lt"/>
              </a:rPr>
              <a:t>Бюллетень банковской статистики (в разрезе банков) НБРБ</a:t>
            </a:r>
            <a:endParaRPr lang="ru-RU" sz="900" b="0" i="1" dirty="0">
              <a:latin typeface="+mn-lt"/>
            </a:endParaRP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5519738" y="3735388"/>
            <a:ext cx="4849573" cy="31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0191" tIns="50095" rIns="100191" bIns="50095">
            <a:spAutoFit/>
          </a:bodyPr>
          <a:lstStyle/>
          <a:p>
            <a:pPr defTabSz="1001713"/>
            <a:r>
              <a:rPr lang="ru-RU" sz="1400" dirty="0">
                <a:solidFill>
                  <a:srgbClr val="00734A"/>
                </a:solidFill>
                <a:cs typeface="Arial" charset="0"/>
              </a:rPr>
              <a:t>Депозиты юр. и физ. лиц, на </a:t>
            </a:r>
            <a:r>
              <a:rPr lang="en-US" sz="1400" dirty="0">
                <a:solidFill>
                  <a:srgbClr val="00734A"/>
                </a:solidFill>
                <a:cs typeface="Arial" charset="0"/>
              </a:rPr>
              <a:t> </a:t>
            </a:r>
            <a:r>
              <a:rPr lang="ru-RU" sz="1400" dirty="0">
                <a:solidFill>
                  <a:srgbClr val="00734A"/>
                </a:solidFill>
                <a:cs typeface="Arial" charset="0"/>
              </a:rPr>
              <a:t>01.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0</a:t>
            </a:r>
            <a:r>
              <a:rPr lang="ru-RU" sz="1400" dirty="0" smtClean="0">
                <a:solidFill>
                  <a:srgbClr val="00734A"/>
                </a:solidFill>
                <a:cs typeface="Arial" charset="0"/>
              </a:rPr>
              <a:t>3.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201</a:t>
            </a:r>
            <a:r>
              <a:rPr lang="ru-RU" sz="1400" dirty="0" smtClean="0">
                <a:solidFill>
                  <a:srgbClr val="00734A"/>
                </a:solidFill>
                <a:cs typeface="Arial" charset="0"/>
              </a:rPr>
              <a:t>7</a:t>
            </a:r>
            <a:r>
              <a:rPr lang="en-US" sz="1400" dirty="0" smtClean="0">
                <a:solidFill>
                  <a:srgbClr val="00734A"/>
                </a:solidFill>
                <a:cs typeface="Arial" charset="0"/>
              </a:rPr>
              <a:t>, </a:t>
            </a:r>
            <a:r>
              <a:rPr lang="ru-RU" sz="1400" dirty="0">
                <a:solidFill>
                  <a:srgbClr val="00734A"/>
                </a:solidFill>
                <a:cs typeface="Arial" charset="0"/>
              </a:rPr>
              <a:t>млрд. </a:t>
            </a:r>
            <a:r>
              <a:rPr lang="en-US" sz="1400" dirty="0">
                <a:solidFill>
                  <a:srgbClr val="00734A"/>
                </a:solidFill>
                <a:cs typeface="Arial" charset="0"/>
              </a:rPr>
              <a:t>USD </a:t>
            </a:r>
            <a:endParaRPr lang="ru-RU" sz="1400" dirty="0">
              <a:solidFill>
                <a:srgbClr val="00734A"/>
              </a:solidFill>
              <a:cs typeface="Arial" charset="0"/>
            </a:endParaRPr>
          </a:p>
        </p:txBody>
      </p:sp>
      <p:graphicFrame>
        <p:nvGraphicFramePr>
          <p:cNvPr id="3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476571"/>
              </p:ext>
            </p:extLst>
          </p:nvPr>
        </p:nvGraphicFramePr>
        <p:xfrm>
          <a:off x="5519738" y="4052000"/>
          <a:ext cx="4475431" cy="2563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1" name="Text Box 163"/>
          <p:cNvSpPr txBox="1">
            <a:spLocks noChangeArrowheads="1"/>
          </p:cNvSpPr>
          <p:nvPr/>
        </p:nvSpPr>
        <p:spPr bwMode="auto">
          <a:xfrm>
            <a:off x="5919788" y="6553200"/>
            <a:ext cx="3894137" cy="374650"/>
          </a:xfrm>
          <a:prstGeom prst="rect">
            <a:avLst/>
          </a:prstGeom>
          <a:noFill/>
          <a:ln>
            <a:noFill/>
          </a:ln>
          <a:extLst/>
        </p:spPr>
        <p:txBody>
          <a:bodyPr lIns="100191" tIns="50095" rIns="100191" bIns="50095">
            <a:spAutoFit/>
          </a:bodyPr>
          <a:lstStyle>
            <a:lvl1pPr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001713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0017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sz="900" b="0" i="1" dirty="0" smtClean="0">
                <a:latin typeface="+mn-lt"/>
              </a:rPr>
              <a:t>Источник</a:t>
            </a:r>
            <a:r>
              <a:rPr lang="en-US" sz="900" b="0" i="1" dirty="0" smtClean="0">
                <a:latin typeface="+mn-lt"/>
              </a:rPr>
              <a:t>: </a:t>
            </a:r>
            <a:r>
              <a:rPr lang="ru-RU" sz="900" b="0" i="1" dirty="0" smtClean="0">
                <a:latin typeface="+mn-lt"/>
              </a:rPr>
              <a:t>Бюллетень банковской статистики (в разрезе банков) НБРБ</a:t>
            </a:r>
            <a:endParaRPr lang="ru-RU" sz="900" b="0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64"/>
          <p:cNvSpPr>
            <a:spLocks noChangeArrowheads="1"/>
          </p:cNvSpPr>
          <p:nvPr/>
        </p:nvSpPr>
        <p:spPr bwMode="auto">
          <a:xfrm rot="5400000">
            <a:off x="4986338" y="1854200"/>
            <a:ext cx="360362" cy="10333038"/>
          </a:xfrm>
          <a:prstGeom prst="rect">
            <a:avLst/>
          </a:prstGeom>
          <a:solidFill>
            <a:srgbClr val="00734A"/>
          </a:solidFill>
          <a:ln w="25400" algn="ctr">
            <a:solidFill>
              <a:srgbClr val="00734A"/>
            </a:solidFill>
            <a:miter lim="800000"/>
            <a:headEnd/>
            <a:tailEnd/>
          </a:ln>
        </p:spPr>
        <p:txBody>
          <a:bodyPr rot="10800000" vert="eaVert" lIns="100191" tIns="50095" rIns="100191" bIns="50095" anchor="ctr"/>
          <a:lstStyle/>
          <a:p>
            <a:pPr algn="ctr" defTabSz="1001713"/>
            <a:endParaRPr lang="ru-RU" b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1509" name="Picture 29" descr="Шаблон лис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28"/>
          <a:stretch>
            <a:fillRect/>
          </a:stretch>
        </p:blipFill>
        <p:spPr bwMode="auto">
          <a:xfrm>
            <a:off x="0" y="0"/>
            <a:ext cx="103330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18753" y="1640422"/>
            <a:ext cx="10034650" cy="4510964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defRPr/>
            </a:pP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Инструменты финансовой поддержки субъектов хозяйствования:</a:t>
            </a:r>
          </a:p>
          <a:p>
            <a:pPr algn="just">
              <a:lnSpc>
                <a:spcPct val="120000"/>
              </a:lnSpc>
              <a:defRPr/>
            </a:pPr>
            <a:endPara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defRPr/>
            </a:pPr>
            <a:endPara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кредит, в т.ч. ИКЛ, инструменты торгового финансирования;</a:t>
            </a:r>
            <a:endParaRPr lang="ru-RU" sz="27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факторинг;</a:t>
            </a: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ценные бумаги;</a:t>
            </a:r>
            <a:endParaRPr lang="ru-RU" sz="27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лизинг;</a:t>
            </a: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консалтинг;</a:t>
            </a: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r>
              <a:rPr lang="ru-RU" sz="27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прочие.</a:t>
            </a:r>
            <a:endParaRPr lang="ru-RU" sz="27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endPara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endParaRPr lang="ru-RU" sz="21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1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64"/>
          <p:cNvSpPr>
            <a:spLocks noChangeArrowheads="1"/>
          </p:cNvSpPr>
          <p:nvPr/>
        </p:nvSpPr>
        <p:spPr bwMode="auto">
          <a:xfrm rot="5400000">
            <a:off x="4986338" y="1854200"/>
            <a:ext cx="360362" cy="10333038"/>
          </a:xfrm>
          <a:prstGeom prst="rect">
            <a:avLst/>
          </a:prstGeom>
          <a:solidFill>
            <a:srgbClr val="00734A"/>
          </a:solidFill>
          <a:ln w="25400" algn="ctr">
            <a:solidFill>
              <a:srgbClr val="00734A"/>
            </a:solidFill>
            <a:miter lim="800000"/>
            <a:headEnd/>
            <a:tailEnd/>
          </a:ln>
        </p:spPr>
        <p:txBody>
          <a:bodyPr rot="10800000" vert="eaVert" lIns="100191" tIns="50095" rIns="100191" bIns="50095" anchor="ctr"/>
          <a:lstStyle/>
          <a:p>
            <a:pPr algn="ctr" defTabSz="1001713"/>
            <a:endParaRPr lang="ru-RU" b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1509" name="Picture 29" descr="Шаблон лис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28"/>
          <a:stretch>
            <a:fillRect/>
          </a:stretch>
        </p:blipFill>
        <p:spPr bwMode="auto">
          <a:xfrm>
            <a:off x="0" y="0"/>
            <a:ext cx="103330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323850" y="765175"/>
            <a:ext cx="9734550" cy="935038"/>
          </a:xfrm>
          <a:prstGeom prst="rect">
            <a:avLst/>
          </a:prstGeom>
          <a:solidFill>
            <a:srgbClr val="92D05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Основные проблемы, с которыми сталкиваются субъекты МСБ при получении банковских кредитов</a:t>
            </a:r>
          </a:p>
        </p:txBody>
      </p:sp>
      <p:sp>
        <p:nvSpPr>
          <p:cNvPr id="9" name="Содержимое 2"/>
          <p:cNvSpPr>
            <a:spLocks/>
          </p:cNvSpPr>
          <p:nvPr/>
        </p:nvSpPr>
        <p:spPr bwMode="auto">
          <a:xfrm>
            <a:off x="328613" y="2001838"/>
            <a:ext cx="9729787" cy="3097212"/>
          </a:xfrm>
          <a:prstGeom prst="rect">
            <a:avLst/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2400" dirty="0">
                <a:solidFill>
                  <a:schemeClr val="bg1"/>
                </a:solidFill>
              </a:rPr>
              <a:t>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1. Высокие ставки по кредитам. </a:t>
            </a:r>
          </a:p>
          <a:p>
            <a:pPr eaLnBrk="1" hangingPunct="1">
              <a:buFontTx/>
              <a:buNone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2. Обязательные требования банка к обеспечению.</a:t>
            </a:r>
          </a:p>
          <a:p>
            <a:pPr eaLnBrk="1" hangingPunct="1">
              <a:buFontTx/>
              <a:buNone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3. Сложность и значительные временные затраты в подготовке пакета документов на финансирование. </a:t>
            </a:r>
          </a:p>
          <a:p>
            <a:pPr eaLnBrk="1" hangingPunct="1">
              <a:buFontTx/>
              <a:buNone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 4. Ограниченный доступ к финансовым ресурсам для начала своего дела – как правило, банки кредитуют действующий бизнес.</a:t>
            </a:r>
          </a:p>
          <a:p>
            <a:pPr eaLnBrk="1" hangingPunct="1"/>
            <a:endParaRPr lang="ru-RU" altLang="ru-RU" sz="2400" dirty="0"/>
          </a:p>
        </p:txBody>
      </p:sp>
      <p:sp>
        <p:nvSpPr>
          <p:cNvPr id="10" name="Содержимое 2"/>
          <p:cNvSpPr>
            <a:spLocks/>
          </p:cNvSpPr>
          <p:nvPr/>
        </p:nvSpPr>
        <p:spPr bwMode="auto">
          <a:xfrm>
            <a:off x="328613" y="5300663"/>
            <a:ext cx="9729787" cy="1223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Все эти проблемы Беларусбанк постарался решить, выпустив на рынок линейку кредитных продуктов в рамках Программы поддержки субъектов малого и среднего бизнеса!</a:t>
            </a:r>
          </a:p>
        </p:txBody>
      </p:sp>
    </p:spTree>
    <p:extLst>
      <p:ext uri="{BB962C8B-B14F-4D97-AF65-F5344CB8AC3E}">
        <p14:creationId xmlns:p14="http://schemas.microsoft.com/office/powerpoint/2010/main" val="24464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64"/>
          <p:cNvSpPr>
            <a:spLocks noChangeArrowheads="1"/>
          </p:cNvSpPr>
          <p:nvPr/>
        </p:nvSpPr>
        <p:spPr bwMode="auto">
          <a:xfrm rot="5400000">
            <a:off x="4986338" y="1854200"/>
            <a:ext cx="360362" cy="10333038"/>
          </a:xfrm>
          <a:prstGeom prst="rect">
            <a:avLst/>
          </a:prstGeom>
          <a:solidFill>
            <a:srgbClr val="00734A"/>
          </a:solidFill>
          <a:ln w="25400" algn="ctr">
            <a:solidFill>
              <a:srgbClr val="00734A"/>
            </a:solidFill>
            <a:miter lim="800000"/>
            <a:headEnd/>
            <a:tailEnd/>
          </a:ln>
        </p:spPr>
        <p:txBody>
          <a:bodyPr rot="10800000" vert="eaVert" lIns="100191" tIns="50095" rIns="100191" bIns="50095" anchor="ctr"/>
          <a:lstStyle/>
          <a:p>
            <a:pPr algn="ctr" defTabSz="1001713"/>
            <a:endParaRPr lang="ru-RU" b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1509" name="Picture 29" descr="Шаблон лис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28"/>
          <a:stretch>
            <a:fillRect/>
          </a:stretch>
        </p:blipFill>
        <p:spPr bwMode="auto">
          <a:xfrm>
            <a:off x="0" y="0"/>
            <a:ext cx="103330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50825" y="908050"/>
            <a:ext cx="9795700" cy="865188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Основные рыночные преимущества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кредитных продуктов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19087" y="2276475"/>
            <a:ext cx="9727437" cy="15843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ru-RU" sz="2100" b="1" dirty="0"/>
          </a:p>
          <a:p>
            <a:pPr algn="ctr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Доступная процентная ставка: </a:t>
            </a:r>
          </a:p>
          <a:p>
            <a:pPr algn="ctr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 ½ СР (предприятиям – резидентам технопарков) </a:t>
            </a:r>
          </a:p>
          <a:p>
            <a:pPr algn="ctr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до СР+1 (предприятиям, осуществляющим </a:t>
            </a:r>
          </a:p>
          <a:p>
            <a:pPr algn="ctr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(планирующим осуществлять) торговлю </a:t>
            </a:r>
          </a:p>
          <a:p>
            <a:pPr algn="ctr"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стационарных торговых объектах).</a:t>
            </a:r>
          </a:p>
          <a:p>
            <a:pPr marL="342900" indent="-342900" algn="ctr">
              <a:buFont typeface="Arial" pitchFamily="34" charset="0"/>
              <a:buChar char="•"/>
              <a:defRPr/>
            </a:pPr>
            <a:endParaRPr lang="ru-RU" sz="2000" b="1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79399" y="4221163"/>
            <a:ext cx="9767125" cy="3778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Возможность кредитования новых предприятий (</a:t>
            </a:r>
            <a:r>
              <a:rPr lang="en-US" altLang="ru-RU" sz="2000" b="1" dirty="0">
                <a:latin typeface="Times New Roman" pitchFamily="18" charset="0"/>
                <a:cs typeface="Times New Roman" pitchFamily="18" charset="0"/>
              </a:rPr>
              <a:t>Start-up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4800" y="5091113"/>
            <a:ext cx="9741724" cy="38258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Упрощенный пакет документов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19087" y="5840413"/>
            <a:ext cx="9727437" cy="5048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Привлекательные условия обеспечения</a:t>
            </a:r>
          </a:p>
        </p:txBody>
      </p:sp>
    </p:spTree>
    <p:extLst>
      <p:ext uri="{BB962C8B-B14F-4D97-AF65-F5344CB8AC3E}">
        <p14:creationId xmlns:p14="http://schemas.microsoft.com/office/powerpoint/2010/main" val="100662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64"/>
          <p:cNvSpPr>
            <a:spLocks noChangeArrowheads="1"/>
          </p:cNvSpPr>
          <p:nvPr/>
        </p:nvSpPr>
        <p:spPr bwMode="auto">
          <a:xfrm rot="5400000">
            <a:off x="4986338" y="1854200"/>
            <a:ext cx="360362" cy="10333038"/>
          </a:xfrm>
          <a:prstGeom prst="rect">
            <a:avLst/>
          </a:prstGeom>
          <a:solidFill>
            <a:srgbClr val="00734A"/>
          </a:solidFill>
          <a:ln w="25400" algn="ctr">
            <a:solidFill>
              <a:srgbClr val="00734A"/>
            </a:solidFill>
            <a:miter lim="800000"/>
            <a:headEnd/>
            <a:tailEnd/>
          </a:ln>
        </p:spPr>
        <p:txBody>
          <a:bodyPr rot="10800000" vert="eaVert" lIns="100191" tIns="50095" rIns="100191" bIns="50095" anchor="ctr"/>
          <a:lstStyle/>
          <a:p>
            <a:pPr algn="ctr" defTabSz="1001713"/>
            <a:endParaRPr lang="ru-RU" b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1509" name="Picture 29" descr="Шаблон лис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28"/>
          <a:stretch>
            <a:fillRect/>
          </a:stretch>
        </p:blipFill>
        <p:spPr bwMode="auto">
          <a:xfrm>
            <a:off x="0" y="0"/>
            <a:ext cx="103330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50824" y="908050"/>
            <a:ext cx="9807575" cy="433388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Продукты для субъектов МСБ предоставляются: </a:t>
            </a: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2381388" y="1412875"/>
            <a:ext cx="360362" cy="647700"/>
          </a:xfrm>
          <a:prstGeom prst="downArrow">
            <a:avLst>
              <a:gd name="adj1" fmla="val 50000"/>
              <a:gd name="adj2" fmla="val 89976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7366263" y="1412875"/>
            <a:ext cx="360362" cy="703263"/>
          </a:xfrm>
          <a:prstGeom prst="downArrow">
            <a:avLst>
              <a:gd name="adj1" fmla="val 50000"/>
              <a:gd name="adj2" fmla="val 89952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72013" y="2116138"/>
            <a:ext cx="4359275" cy="27527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 sz="1400" dirty="0"/>
          </a:p>
          <a:p>
            <a:pPr algn="ctr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 цели </a:t>
            </a:r>
          </a:p>
          <a:p>
            <a:pPr algn="ctr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текущей деятельности: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Микро-Бизнес Старт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Микро-Бизнес Оборот</a:t>
            </a:r>
          </a:p>
          <a:p>
            <a:pPr algn="ctr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виде овердрафта </a:t>
            </a:r>
          </a:p>
          <a:p>
            <a:pPr algn="ctr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(без определения цели):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Микро-Бизнес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Овердрафт</a:t>
            </a:r>
            <a:endParaRPr lang="ru-RU" sz="2000" b="1" dirty="0"/>
          </a:p>
          <a:p>
            <a:pPr>
              <a:defRPr/>
            </a:pPr>
            <a:endParaRPr lang="ru-RU" sz="2000" b="1" dirty="0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324825" y="2109788"/>
            <a:ext cx="4497388" cy="27590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 sz="300" dirty="0"/>
          </a:p>
          <a:p>
            <a:pPr algn="ctr">
              <a:defRPr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 цели </a:t>
            </a:r>
          </a:p>
          <a:p>
            <a:pPr algn="ctr"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инвестиционной деятельности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Микро-Бизнес Инвест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Микро-Бизнес Инвест Плюс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Микро-Бизнес Старт Инвест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Микро-Бизнес Инновации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МСБ-Инвест</a:t>
            </a:r>
          </a:p>
          <a:p>
            <a:pPr algn="ctr"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1250" y="5157788"/>
            <a:ext cx="9757149" cy="15113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Обязательные условия: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-наличие текущего (расчетного) счета в банке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(на момент заключения кредитного договора);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- отсутствие просроченной задолженности.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228446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64"/>
          <p:cNvSpPr>
            <a:spLocks noChangeArrowheads="1"/>
          </p:cNvSpPr>
          <p:nvPr/>
        </p:nvSpPr>
        <p:spPr bwMode="auto">
          <a:xfrm rot="5400000">
            <a:off x="4986338" y="1854200"/>
            <a:ext cx="360362" cy="10333038"/>
          </a:xfrm>
          <a:prstGeom prst="rect">
            <a:avLst/>
          </a:prstGeom>
          <a:solidFill>
            <a:srgbClr val="00734A"/>
          </a:solidFill>
          <a:ln w="25400" algn="ctr">
            <a:solidFill>
              <a:srgbClr val="00734A"/>
            </a:solidFill>
            <a:miter lim="800000"/>
            <a:headEnd/>
            <a:tailEnd/>
          </a:ln>
        </p:spPr>
        <p:txBody>
          <a:bodyPr rot="10800000" vert="eaVert" lIns="100191" tIns="50095" rIns="100191" bIns="50095" anchor="ctr"/>
          <a:lstStyle/>
          <a:p>
            <a:pPr algn="ctr" defTabSz="1001713"/>
            <a:endParaRPr lang="ru-RU" b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1509" name="Picture 29" descr="Шаблон лис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28"/>
          <a:stretch>
            <a:fillRect/>
          </a:stretch>
        </p:blipFill>
        <p:spPr bwMode="auto">
          <a:xfrm>
            <a:off x="0" y="0"/>
            <a:ext cx="103330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441046"/>
            <a:ext cx="10333037" cy="6734047"/>
          </a:xfrm>
          <a:prstGeom prst="rect">
            <a:avLst/>
          </a:prstGeom>
        </p:spPr>
        <p:txBody>
          <a:bodyPr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  <a:defRPr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Условия финансирования инвестиционных проектов за счет кредитных ресурсов Государственного банка развития Китая в рамках открытой кредитной линии в сумме 300 млн. долларов США:</a:t>
            </a:r>
          </a:p>
          <a:p>
            <a:pPr algn="l"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кредитополучатели </a:t>
            </a:r>
            <a:r>
              <a:rPr lang="ru-RU" sz="2500" b="0" dirty="0">
                <a:latin typeface="Times New Roman" pitchFamily="18" charset="0"/>
                <a:cs typeface="Times New Roman" pitchFamily="18" charset="0"/>
              </a:rPr>
              <a:t>– юридические лица Республики Беларусь, в том числе субъекты малого и среднего предпринимательства</a:t>
            </a: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20000"/>
              </a:lnSpc>
              <a:defRPr/>
            </a:pPr>
            <a:endParaRPr lang="ru-RU" sz="700" b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максимальная </a:t>
            </a:r>
            <a:r>
              <a:rPr lang="ru-RU" sz="2500" b="0" dirty="0">
                <a:latin typeface="Times New Roman" pitchFamily="18" charset="0"/>
                <a:cs typeface="Times New Roman" pitchFamily="18" charset="0"/>
              </a:rPr>
              <a:t>сумма финансирования в целом по проекту </a:t>
            </a: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500" b="0" dirty="0">
                <a:latin typeface="Times New Roman" pitchFamily="18" charset="0"/>
                <a:cs typeface="Times New Roman" pitchFamily="18" charset="0"/>
              </a:rPr>
              <a:t>может превышать 85% от его стоимости (капитальных затрат с НДС); </a:t>
            </a:r>
            <a:endParaRPr lang="ru-RU" sz="2500" b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endParaRPr lang="ru-RU" sz="700" b="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500" b="0" dirty="0">
                <a:latin typeface="Times New Roman" pitchFamily="18" charset="0"/>
                <a:cs typeface="Times New Roman" pitchFamily="18" charset="0"/>
              </a:rPr>
              <a:t>менее 50% привлекаемого кредита ГБРК должно быть направлено на оплату товаров (работ, услуг) производства КНР</a:t>
            </a: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endParaRPr lang="ru-RU" sz="700" b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r>
              <a:rPr lang="ru-RU" sz="2500" b="0" dirty="0">
                <a:latin typeface="Times New Roman" pitchFamily="18" charset="0"/>
                <a:cs typeface="Times New Roman" pitchFamily="18" charset="0"/>
              </a:rPr>
              <a:t>период кредитования устанавливается исходя из сроков окупаемости проекта (максимальный период погашения кредита - по ноябрь 2030 года, в </a:t>
            </a:r>
            <a:r>
              <a:rPr lang="ru-RU" sz="2500" b="0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2500" b="0" dirty="0">
                <a:latin typeface="Times New Roman" pitchFamily="18" charset="0"/>
                <a:cs typeface="Times New Roman" pitchFamily="18" charset="0"/>
              </a:rPr>
              <a:t>. возможна отсрочка погашения основного долга до декабря 2020 года);</a:t>
            </a:r>
          </a:p>
          <a:p>
            <a:pPr marL="342900" lvl="0" indent="-342900" algn="just">
              <a:lnSpc>
                <a:spcPct val="120000"/>
              </a:lnSpc>
              <a:buFont typeface="Times New Roman" panose="02020603050405020304" pitchFamily="18" charset="0"/>
              <a:buChar char="-"/>
              <a:defRPr/>
            </a:pPr>
            <a:endParaRPr lang="ru-RU" sz="7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20000"/>
              </a:lnSpc>
              <a:buFontTx/>
              <a:buChar char="-"/>
              <a:defRPr/>
            </a:pP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процентная ставка за пользование кредитом – 6 мес. </a:t>
            </a:r>
            <a:r>
              <a:rPr lang="ru-RU" sz="2500" b="0" dirty="0" err="1" smtClean="0">
                <a:latin typeface="Times New Roman" pitchFamily="18" charset="0"/>
                <a:cs typeface="Times New Roman" pitchFamily="18" charset="0"/>
              </a:rPr>
              <a:t>Libor</a:t>
            </a: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 + маржа ГБРК + маржа ОАО «АСБ Беларусбанк»;</a:t>
            </a:r>
          </a:p>
          <a:p>
            <a:pPr algn="l">
              <a:lnSpc>
                <a:spcPct val="120000"/>
              </a:lnSpc>
              <a:defRPr/>
            </a:pPr>
            <a:r>
              <a:rPr lang="ru-RU" sz="2500" b="0" i="1" dirty="0" smtClean="0">
                <a:latin typeface="Times New Roman" pitchFamily="18" charset="0"/>
                <a:cs typeface="Times New Roman" pitchFamily="18" charset="0"/>
              </a:rPr>
              <a:t>       Справочно: по состоянию на 12.05.2017 ставка 6 </a:t>
            </a:r>
            <a:r>
              <a:rPr lang="ru-RU" sz="2500" b="0" i="1" dirty="0">
                <a:latin typeface="Times New Roman" pitchFamily="18" charset="0"/>
                <a:cs typeface="Times New Roman" pitchFamily="18" charset="0"/>
              </a:rPr>
              <a:t>мес. Libor </a:t>
            </a:r>
            <a:r>
              <a:rPr lang="ru-RU" sz="2500" b="0" i="1" dirty="0" smtClean="0">
                <a:latin typeface="Times New Roman" pitchFamily="18" charset="0"/>
                <a:cs typeface="Times New Roman" pitchFamily="18" charset="0"/>
              </a:rPr>
              <a:t> составила 1,43656%.</a:t>
            </a:r>
          </a:p>
          <a:p>
            <a:pPr algn="l">
              <a:lnSpc>
                <a:spcPct val="120000"/>
              </a:lnSpc>
              <a:defRPr/>
            </a:pPr>
            <a:endParaRPr lang="ru-RU" sz="700" b="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20000"/>
              </a:lnSpc>
              <a:defRPr/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- </a:t>
            </a:r>
            <a:r>
              <a:rPr lang="ru-RU" sz="2500" b="0" dirty="0" smtClean="0">
                <a:latin typeface="Times New Roman" pitchFamily="18" charset="0"/>
                <a:cs typeface="Times New Roman" pitchFamily="18" charset="0"/>
              </a:rPr>
              <a:t>комиссии иностранного банка, подлежащие возмещению кредитополучателем:    </a:t>
            </a:r>
          </a:p>
          <a:p>
            <a:pPr algn="l">
              <a:lnSpc>
                <a:spcPct val="120000"/>
              </a:lnSpc>
              <a:defRPr/>
            </a:pP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комиссия за управление – 0,8% разово от суммы кредита</a:t>
            </a:r>
            <a:r>
              <a:rPr lang="ru-RU" sz="2200" b="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2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defRPr/>
            </a:pP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>             комиссия за обязательство - 0,4% годовых от неосвоенной суммы кредита.</a:t>
            </a:r>
          </a:p>
          <a:p>
            <a:pPr algn="just">
              <a:lnSpc>
                <a:spcPct val="120000"/>
              </a:lnSpc>
              <a:defRPr/>
            </a:pPr>
            <a:endParaRPr lang="ru-RU" sz="700" b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20000"/>
              </a:lnSpc>
              <a:buFontTx/>
              <a:buChar char="-"/>
              <a:defRPr/>
            </a:pPr>
            <a:endParaRPr lang="ru-RU" sz="25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24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64"/>
          <p:cNvSpPr>
            <a:spLocks noChangeArrowheads="1"/>
          </p:cNvSpPr>
          <p:nvPr/>
        </p:nvSpPr>
        <p:spPr bwMode="auto">
          <a:xfrm rot="5400000">
            <a:off x="4986338" y="1854200"/>
            <a:ext cx="360362" cy="10333038"/>
          </a:xfrm>
          <a:prstGeom prst="rect">
            <a:avLst/>
          </a:prstGeom>
          <a:solidFill>
            <a:srgbClr val="00734A"/>
          </a:solidFill>
          <a:ln w="25400" algn="ctr">
            <a:solidFill>
              <a:srgbClr val="00734A"/>
            </a:solidFill>
            <a:miter lim="800000"/>
            <a:headEnd/>
            <a:tailEnd/>
          </a:ln>
        </p:spPr>
        <p:txBody>
          <a:bodyPr rot="10800000" vert="eaVert" lIns="100191" tIns="50095" rIns="100191" bIns="50095" anchor="ctr"/>
          <a:lstStyle/>
          <a:p>
            <a:pPr algn="ctr" defTabSz="1001713"/>
            <a:endParaRPr lang="ru-RU" b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21509" name="Picture 29" descr="Шаблон лис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28"/>
          <a:stretch>
            <a:fillRect/>
          </a:stretch>
        </p:blipFill>
        <p:spPr bwMode="auto">
          <a:xfrm>
            <a:off x="0" y="0"/>
            <a:ext cx="10333038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30629" y="534390"/>
            <a:ext cx="10070275" cy="6306148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Требования, предъявляемые ОАО «АСБ Беларусбанк» к инвестиционным проектам:</a:t>
            </a:r>
          </a:p>
          <a:p>
            <a:pPr algn="l">
              <a:defRPr/>
            </a:pP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ru-RU" sz="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наличие контракта с резидентом КНР на поставку оборудования (выполнение работ, оказание услуг);</a:t>
            </a:r>
            <a:endParaRPr lang="en-US" sz="21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2100" b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предпочтительная доля китайской составляющей – не менее 50% от стоимости проекта;</a:t>
            </a:r>
            <a:endParaRPr lang="en-US" sz="21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sz="2100" b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инвестиционный </a:t>
            </a:r>
            <a:r>
              <a:rPr lang="ru-RU" sz="2100" b="0" dirty="0">
                <a:latin typeface="Times New Roman" pitchFamily="18" charset="0"/>
                <a:cs typeface="Times New Roman" pitchFamily="18" charset="0"/>
              </a:rPr>
              <a:t>проект принимается к рассмотрению в случае признания его экономически эффективным и финансово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реализуемым</a:t>
            </a:r>
            <a:r>
              <a:rPr lang="en-US" sz="2100" b="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обеспечивается как возврат исходной суммы инвестиций, так и уплата процентов банку</a:t>
            </a:r>
            <a:r>
              <a:rPr lang="en-US" sz="2100" b="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defRPr/>
            </a:pPr>
            <a:endParaRPr lang="en-US" sz="2100" b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§"/>
              <a:defRPr/>
            </a:pP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инвестиционное кредитование </a:t>
            </a:r>
            <a:r>
              <a:rPr lang="en-US" sz="21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осуществляется при  условии  минимального участия собственными средствами клиента (средствами инвесторов, бюджета) в реализации инвестиционного проекта в размере не менее 15% объема капитальных затрат (с учетом НДС и таможенных платежей).</a:t>
            </a:r>
          </a:p>
          <a:p>
            <a:pPr algn="just">
              <a:defRPr/>
            </a:pPr>
            <a:r>
              <a:rPr lang="ru-RU" sz="2100" b="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1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69704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36173</TotalTime>
  <Words>886</Words>
  <Application>Microsoft Office PowerPoint</Application>
  <PresentationFormat>Произвольный</PresentationFormat>
  <Paragraphs>137</Paragraphs>
  <Slides>11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Фотография Photo Editor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Соболевский Сергей Иосифович</cp:lastModifiedBy>
  <cp:revision>2227</cp:revision>
  <cp:lastPrinted>2017-05-15T09:29:35Z</cp:lastPrinted>
  <dcterms:created xsi:type="dcterms:W3CDTF">2011-10-27T19:09:42Z</dcterms:created>
  <dcterms:modified xsi:type="dcterms:W3CDTF">2017-05-22T08:43:08Z</dcterms:modified>
</cp:coreProperties>
</file>