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0A83D7C3DED175E405CC05189B84CEEC7BC24F0E58EB430C9ECFBDEE8D9EB17A8AFA2EECC22DA7C378B074D38P0oB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elisa.org.by/ru/register/instruct" TargetMode="External"/><Relationship Id="rId2" Type="http://schemas.openxmlformats.org/officeDocument/2006/relationships/hyperlink" Target="http://www.belisa.org.by/eregist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elisa.org.by/ru/register/instruct" TargetMode="External"/><Relationship Id="rId2" Type="http://schemas.openxmlformats.org/officeDocument/2006/relationships/hyperlink" Target="http://www.belisa.org.by/eregis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4E8AD13E8BE44568C219937B8796AB479CBCCF85BF897140CE38E1CF937A08F39A327ACBC49B93A483B2ED29Bs64CO" TargetMode="External"/><Relationship Id="rId2" Type="http://schemas.openxmlformats.org/officeDocument/2006/relationships/hyperlink" Target="consultantplus://offline/ref=C0A83D7C3DED175E405CC05189B84CEEC7BC24F0E58EB430C8ECFFDEE8D9EB17A8AFA2EECC22DA7C378B074F3EP0o9N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elisa.org.by/ru/register/instruct" TargetMode="External"/><Relationship Id="rId2" Type="http://schemas.openxmlformats.org/officeDocument/2006/relationships/hyperlink" Target="http://www.belisa.org.by/eregist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elisa.org.by/ru/register/instruct" TargetMode="External"/><Relationship Id="rId2" Type="http://schemas.openxmlformats.org/officeDocument/2006/relationships/hyperlink" Target="http://www.belisa.org.by/eregis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ДОКУМЕНТЫ, НЕОБХОДИМЫЕ ДЛЯ ГОСУДАРСТВЕННОЙ РЕГИСТРАЦИИ НИОК(Т)Р</a:t>
            </a:r>
            <a:endParaRPr lang="ru-RU" sz="4400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4302" y="4399005"/>
            <a:ext cx="6769701" cy="2215979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Республиканский семинар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«О государственной регистрации научно-исследовательских, опытно-конструкторских и опытно-технологических работ: обсуждение, вопросы, ответы»</a:t>
            </a:r>
          </a:p>
          <a:p>
            <a:endParaRPr lang="ru-RU" dirty="0"/>
          </a:p>
          <a:p>
            <a:pPr algn="just"/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                               ГУ «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</a:rPr>
              <a:t>БелИСА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</a:p>
          <a:p>
            <a:pPr algn="just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                               Павлович Е.Л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20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                               тел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. 203 67 87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3773"/>
            <a:ext cx="8903394" cy="121465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документам, прилагаемым 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5" y="1528549"/>
            <a:ext cx="9444250" cy="4512814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научно-исследовательской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должен быть оформлен в соответствии 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7.32-2001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по информации, библиотечному и издательскому делу. Отчет о научно-исследовательской работе. Структура и правила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оформления»;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подтверждающий приемку работы (например,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приемки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НИОКТР в соответствии с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СТБ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1080-2011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«Порядок выполнения научно-исследовательских, опытно-конструкторских и опытно-технологических работ по созданию научно-технической продукции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представленные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прилагаемых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достоверны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они включаются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реестр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используются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информационного ресурса, обобщения, анализа и предоставления сводной информации в ГКНТ, Совет Министров Республики Беларусь и Президенту Республики Беларусь (в соответствии с пунктом 16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 используются в иных случаях, определённых законодательством Республики Беларусь.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68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190" y="122830"/>
            <a:ext cx="9189997" cy="1793922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информационные услуги,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оказываемые при осуществлении государственной регистрации и с использованием информационного ресурса на базе государственного реестра НИОК(Т)Р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16752"/>
            <a:ext cx="8596668" cy="4729707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Печать. Копирование. Сканирование документов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дубликата извещения о государственной регистрации НИОКТР или дубликата справки о включении отчётных документов в государственный реестр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проекта комплекта документов для осуществления государственной регистрации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поиск информации по данным государственного реестра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Информационно-аналитические услуги на базе государственного реестра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и обучающие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Депонирование научных рукописей, отчетов о НИР, сборников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5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1501253"/>
            <a:ext cx="8596668" cy="3029803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80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258" y="115330"/>
            <a:ext cx="8433743" cy="130157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Организация-исполнитель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u="sng" dirty="0">
                <a:latin typeface="Times New Roman" pitchFamily="18" charset="0"/>
                <a:cs typeface="Times New Roman" pitchFamily="18" charset="0"/>
              </a:rPr>
              <a:t>двухмесячный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срок          </a:t>
            </a:r>
            <a:b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u="sng" dirty="0">
                <a:latin typeface="Times New Roman" pitchFamily="18" charset="0"/>
                <a:cs typeface="Times New Roman" pitchFamily="18" charset="0"/>
              </a:rPr>
              <a:t>с даты заключения договора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на ее выполнение направляет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ГУ «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» следующие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ru-RU" sz="2400" dirty="0"/>
              <a:t>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2812"/>
            <a:ext cx="8596668" cy="475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регистрационную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карту (РК)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выполняемую работу по форме, утверждаемой Государственным комитетом по науке и технологиям;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копию договора на выполнение работы или копии иных документов (при отсутствии договора)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том числе распорядительных, являющихся основанием для выполнения работы и определяющих взаимоотношения между организацией-исполнителем и заказчиком;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техническое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(научное) задание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технико-экономическое обоснование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этой работы;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календарный план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проведение работы, утвержденный руководителем организации-исполнителя;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заключения ведомственного научно-технического и (или) государственного экспертного советов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подтверждающего проведение в установленном порядке в отношении работы ведомственной научно-технической и (или) государственной научной и (или) государственной научно-технической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экспертиз (абзац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введен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Указом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Республики Беларусь от 28.11.2016 N 430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учетную карточку организации (УКО)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организаций впервые регистрирующих работу в ГУ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56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6478"/>
            <a:ext cx="8596668" cy="12692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и способы заполнения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регистрационной карты (РК)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69242"/>
            <a:ext cx="8596668" cy="526803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Регистрационная карта  является основным документом, описывающим представляемую на государственную регистрацию НИОКТР и характеризующим работу в объеме, требуемом для регистрации и учета в государственном реестре (должна иметь исходящий номер);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Заполнение регистрационной карты производится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только с использованием сервиса электронного заполнения (е-Регистрация) на сайте ГУ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адресу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http://www.belisa.org.by/eregister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регистрационной  карты  утверждена приказом Государственного комитета по науке и технологиям Республики Беларусь (ГКНТ) от 02.02.2017  № 34;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Инструкция по заполнению представлена на сайте ГУ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по адресу      </a:t>
            </a:r>
            <a:r>
              <a:rPr lang="en-US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http://belisa.org.by/ru/register/instruct</a:t>
            </a:r>
            <a:endParaRPr lang="ru-RU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включения работы в государственный реестр,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возникновении изменений в прилагаемые документы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ходе выполнения работ по зарегистрированной теме, необходимо в тридцатидневный срок направлять в ГУ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установленном порядке соответствующие изменения для их внесения в информационный ресурс государственного реестра</a:t>
            </a:r>
            <a:endParaRPr lang="ru-RU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6478"/>
            <a:ext cx="8596668" cy="184244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и способы заполнения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учетной карточки организации (УКО)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978925"/>
            <a:ext cx="9345207" cy="47423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Учетная карточка организации (УКО) содержит сведения об организации, регистрирующей НИОКТР в государственном реестре, заполняется и представляется при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первичном обращении в ГУ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Заполнение учетной карточки организации производится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только с использованием сервиса электронного заполнения (е-Регистрация) на сайте ГУ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адресу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http://www.belisa.org.by/eregister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УКО заполняется по форме, утвержденной приказом Государственного комитета по науке и технологиям Республики Беларусь (ГКНТ) от 02.02.2017 № 34;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Инструкция по заполнению представлена на сайте ГУ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по адресу      </a:t>
            </a:r>
            <a:r>
              <a:rPr lang="en-US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http://belisa.org.by/ru/register/instruct</a:t>
            </a:r>
            <a:endParaRPr lang="ru-RU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УКО обязательно прилагается копия устава/учредительного договора (или положения об организации-исполнителе);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изменения, касающиеся статуса  организации (например, реорганизации, изменении организационно-правовой формы, смены адреса, смены руководителя и т.п.) должны направляться в ГУ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тридцатидневный срок со дня произошедших изменений и подтверждаться документально</a:t>
            </a:r>
          </a:p>
          <a:p>
            <a:pPr algn="just"/>
            <a:endParaRPr lang="ru-RU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617" y="95534"/>
            <a:ext cx="8596668" cy="11873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документам, прилагаемым к регистрационной карте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77" y="1392072"/>
            <a:ext cx="9592235" cy="464929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Прилагаемые к РК документы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должны подтверждать данные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внесенные в РК, и соответствовать СТБ 1080-2011 «Порядок выполнения научно-исследовательских, опытно-конструкторских и опытно-технологических работ по созданию научно-технической продукции».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При отсутствии  договора на выполнение работы необходимо предоставлять иные документы, в том числе,  распорядительные, которые являются  основанием для выполнения работы и определяют взаимоотношения между организацией-исполнителем и заказчиком.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При наличии в календарном плане работ (этапов), не относящихся к научно-исследовательским, опытно-конструкторским и опытно-технологическим работам, представленная на государственную регистрацию работа регистрируется лишь в части этапов, в ходе которых предусмотрено выполнение научно-исследовательских, опытно-конструкторских и опытно-технологических работ.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При необходимости, к регистрационной карте могут прилагаться иные документы,  например, приказ о введении режима коммерческой тайны для регистрируемой работы, приказ о назначении научного руководителя (ответственного исполнителя) работы, выделении финансирования и т.п.).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Заключение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ведомственного научно-технического и (или) государственного экспертного советов, подтверждающего проведение в установленном порядке в отношении работы ведомственной научно-технической и (или) государственной научной и (или) государственной научно-технической экспертиз.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722157" y="2187482"/>
            <a:ext cx="4184035" cy="4338823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 ПОДЛЕЖАТ  ДОПОЛНИТЕЛЬНОЙ </a:t>
            </a:r>
          </a:p>
          <a:p>
            <a:pPr algn="ctr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ВЕДОМСТВЕННОЙ ЭСПЕРТИЗЕ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Работы, прошедшие в установленном порядке государственную научную и (или) государственную научно-техническую экспертизы;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Работы, прошедшие в установленном порядке ведомственную научно-техническую экспертизу при формировании планов научных исследований и разработок общегосударственного и (или) отраслевого назначения, направленных на научно-техническое обеспечение деятельности государственных органов;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Работы, финансируемые за счет средств инновационных фондов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  <a:hlinkClick r:id="rId2"/>
              </a:rPr>
              <a:t>порядке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установленном Президентом Республики Беларусь, (после заключения договоров с организацией-исполнителем или издания иных документов (при отсутствии договора), в том числе распорядительных, являющихся основанием для выполнения работы и определяющих взаимоотношения между организацией-исполнителем и заказчиком)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401576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ВЕДОМСТВЕННАЯ ЭКСПЕРТИЗА ОСУЩЕСТВЛЯЕТСЯ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республиканскими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  <a:hlinkClick r:id="rId3"/>
              </a:rPr>
              <a:t>органами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государственного управления и иными государственными организациями, подчиненными Правительству Республики Беларусь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государственными органами и государственными организациями, подчиненными Президенту Республики Беларусь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Национальной академией наук Беларуси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областными исполнительными комитетами и Минским городским исполнительным комитетом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хозяйственными обществами, акции (доли в уставных фондах) которых находятся в государственной собственности и переданы в управление республиканским органам государственного управления и иным государственным организациям (далее - ведомства)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Государственным комитетом по науке и технологиям в отношении работ заявителей, не имеющих ведомственной подчиненности  в том числе индивидуальных предпринимателей.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2729"/>
            <a:ext cx="8596668" cy="16076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завершения (прекращения) и приемки в установленном порядке зарегистрированной работы организация-исполнитель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 двухмесячный срок со дня утверждения отчетных документов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ней обязана направить в ГУ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следующие документы: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информационную карту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форме, утверждаемой Государственным комитетом по науке и технологиям;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отчет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 научно-исследовательской работе 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пояснительная записка к опытно-конструкторской и опытно-технологической работе или технический отчет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(если его разработка предусмотрена техническим заданием);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приемку работы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рекламно-техническое описание научно-технической продукции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или другой документ, отражающий результаты работы по форме, утверждаемой Государственным комитетом по науке и технологиям.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561" y="22746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и способы заполнения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карты (ИК)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692322"/>
            <a:ext cx="8596668" cy="4926841"/>
          </a:xfrm>
        </p:spPr>
        <p:txBody>
          <a:bodyPr>
            <a:norm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Информационная карта является основным документом, описывающим результаты зарегистрированной в государственном реестре  работы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Заполнение информационной карты производится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только с использованием сервиса электронного заполнения (е-Регистрация) на сайте ГУ «</a:t>
            </a:r>
            <a:r>
              <a:rPr lang="ru-RU" sz="1900" b="1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 адресу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http://www.belisa.org.by/eregister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Форма информационной карты  утверждена приказом Государственного комитета по науке и технологиям Республики Беларусь (ГКНТ) от 02.02.2017  № 34;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Инструкция по заполнению представлена на сайте ГУ «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» по адресу      </a:t>
            </a:r>
            <a:r>
              <a:rPr lang="en-US" sz="19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http://belisa.org.by/ru/register/instruct</a:t>
            </a:r>
            <a:endParaRPr lang="ru-RU" sz="1900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 отличии данных, имеющихся в государственном реестре, от приведенных в ИК и приложенных к ней документах, и отсутствии подтверждающих изменения документов, ГУ «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» применяет норму п. 11 Положения, содержащую действия при непредставлении отчетных документов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22831"/>
            <a:ext cx="8848803" cy="1692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и способы заполнения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рекламно-технического описания научно-технической продукции(РТО)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717" y="1815153"/>
            <a:ext cx="9785444" cy="4858602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Рекламно-техническое описание (РТО)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документом, кратко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описывающим научные, научно-технические, экономические и иные преимущества созданной научно-технической продукции и ожидаемый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применения, с целью создания спроса на них в процессе внедрения и дальнейшего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приложение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документу,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описывающему результаты зарегистрированной в государственном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реестре)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НИОКТР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карте и входит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информационных ресурсов, ведущихся согласно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рекламно-технического описания производится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только с использованием сервиса электронного заполнения (е-Регистрация) на сайте ГУ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адресу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http://www.belisa.org.by/eregister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рекламно-технического описания утверждена приказом Государственного комитета по науке и технологиям Республики Беларусь (ГКНТ) от 02.02.2017  № 34;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Инструкция по заполнению представлена на сайте ГУ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БелИСА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по адресу      </a:t>
            </a:r>
            <a:r>
              <a:rPr lang="en-US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http://belisa.org.by/ru/register/instruct</a:t>
            </a:r>
            <a:endParaRPr lang="ru-RU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427</TotalTime>
  <Words>1403</Words>
  <Application>Microsoft Office PowerPoint</Application>
  <PresentationFormat>Широкоэкранный</PresentationFormat>
  <Paragraphs>80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Aharoni</vt:lpstr>
      <vt:lpstr>Arial</vt:lpstr>
      <vt:lpstr>Arial Black</vt:lpstr>
      <vt:lpstr>Times New Roman</vt:lpstr>
      <vt:lpstr>Trebuchet MS</vt:lpstr>
      <vt:lpstr>Wingdings 3</vt:lpstr>
      <vt:lpstr>Грань</vt:lpstr>
      <vt:lpstr>ДОКУМЕНТЫ, НЕОБХОДИМЫЕ ДЛЯ ГОСУДАРСТВЕННОЙ РЕГИСТРАЦИИ НИОК(Т)Р</vt:lpstr>
      <vt:lpstr>Организация-исполнитель в двухмесячный срок            с даты заключения договора на ее выполнение направляет в ГУ «БелИСА» следующие документы: </vt:lpstr>
      <vt:lpstr>Требования к оформлению и способы заполнения регистрационной карты (РК)</vt:lpstr>
      <vt:lpstr>Требования к оформлению и способы заполнения учетной карточки организации (УКО)</vt:lpstr>
      <vt:lpstr>Требования к документам, прилагаемым к регистрационной карте</vt:lpstr>
      <vt:lpstr>Заключение  ведомственного научно-технического и (или) государственного экспертного советов, подтверждающего проведение в установленном порядке в отношении работы ведомственной научно-технической и (или) государственной научной и (или) государственной научно-технической экспертиз.  </vt:lpstr>
      <vt:lpstr>После завершения (прекращения) и приемки в установленном порядке зарегистрированной работы организация-исполнитель в двухмесячный срок со дня утверждения отчетных документов о ней обязана направить в ГУ «БелИСА»  следующие документы:</vt:lpstr>
      <vt:lpstr>Требования к оформлению и способы заполнения информационной карты (ИК)</vt:lpstr>
      <vt:lpstr>Требования к оформлению и способы заполнения рекламно-технического описания научно-технической продукции(РТО)</vt:lpstr>
      <vt:lpstr>Требования к документам, прилагаемым к информационной  карте</vt:lpstr>
      <vt:lpstr>Дополнительные информационные услуги,  оказываемые при осуществлении государственной регистрации и с использованием информационного ресурса на базе государственного реестра НИОК(Т)Р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ДОКУМЕНТЫ, НЕОБХОДИМЫЕ ДЛЯ ГОСУДАРСТВЕННОЙ РЕГИСТРАЦИИ НИОК(Т)Р</dc:title>
  <dc:creator>Павлович Елена</dc:creator>
  <cp:lastModifiedBy>Павлович Елена</cp:lastModifiedBy>
  <cp:revision>54</cp:revision>
  <dcterms:created xsi:type="dcterms:W3CDTF">2017-07-04T14:02:37Z</dcterms:created>
  <dcterms:modified xsi:type="dcterms:W3CDTF">2017-07-06T06:31:33Z</dcterms:modified>
</cp:coreProperties>
</file>