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Порядок заполнения форм для государственной регистрации НИОК(Т)Р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е-Регистрация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80" r="9450" b="5676"/>
          <a:stretch/>
        </p:blipFill>
        <p:spPr>
          <a:xfrm>
            <a:off x="810000" y="2203703"/>
            <a:ext cx="7849368" cy="41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заполнения карт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43" r="10138" b="5481"/>
          <a:stretch/>
        </p:blipFill>
        <p:spPr>
          <a:xfrm>
            <a:off x="810000" y="2185417"/>
            <a:ext cx="8114544" cy="429086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950976" y="2475941"/>
            <a:ext cx="1984248" cy="4135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Сохранение карт </a:t>
            </a:r>
            <a:br>
              <a:rPr lang="ru-RU" dirty="0" smtClean="0"/>
            </a:br>
            <a:r>
              <a:rPr lang="ru-RU" dirty="0" smtClean="0"/>
              <a:t>в формате </a:t>
            </a:r>
            <a:r>
              <a:rPr lang="en-US" dirty="0" smtClean="0"/>
              <a:t>PDF</a:t>
            </a:r>
            <a:r>
              <a:rPr lang="ru-RU" dirty="0" smtClean="0"/>
              <a:t> для распечатки и передачи </a:t>
            </a:r>
            <a:br>
              <a:rPr lang="ru-RU" dirty="0" smtClean="0"/>
            </a:br>
            <a:r>
              <a:rPr lang="ru-RU" dirty="0" smtClean="0"/>
              <a:t>в ГУ «</a:t>
            </a:r>
            <a:r>
              <a:rPr lang="ru-RU" dirty="0" err="1" smtClean="0"/>
              <a:t>БелИСА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7098" y="446088"/>
            <a:ext cx="3829701" cy="541496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t="9425" r="58489" b="15675"/>
          <a:stretch/>
        </p:blipFill>
        <p:spPr>
          <a:xfrm>
            <a:off x="1073150" y="2260738"/>
            <a:ext cx="3547533" cy="3600567"/>
          </a:xfrm>
          <a:prstGeom prst="rect">
            <a:avLst/>
          </a:prstGeom>
        </p:spPr>
      </p:pic>
      <p:sp>
        <p:nvSpPr>
          <p:cNvPr id="7" name="Стрелка вправо с вырезом 6"/>
          <p:cNvSpPr/>
          <p:nvPr/>
        </p:nvSpPr>
        <p:spPr>
          <a:xfrm>
            <a:off x="4854686" y="341071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7864" y="3088589"/>
            <a:ext cx="1901952" cy="4135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е-Согласование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43" r="32884" b="5732"/>
          <a:stretch/>
        </p:blipFill>
        <p:spPr>
          <a:xfrm>
            <a:off x="5067735" y="2163626"/>
            <a:ext cx="6126446" cy="43245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190423" y="3304543"/>
            <a:ext cx="1773936" cy="16571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0047" r="80992" b="35486"/>
          <a:stretch/>
        </p:blipFill>
        <p:spPr>
          <a:xfrm>
            <a:off x="810000" y="2163626"/>
            <a:ext cx="2685026" cy="432810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92204" y="3056185"/>
            <a:ext cx="2434390" cy="13329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859731" y="408111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пользователя системы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26" r="20705" b="5768"/>
          <a:stretch/>
        </p:blipFill>
        <p:spPr>
          <a:xfrm>
            <a:off x="810000" y="2220686"/>
            <a:ext cx="7114800" cy="42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документа, прошедшего онлайн-согласование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620" b="48143"/>
          <a:stretch/>
        </p:blipFill>
        <p:spPr>
          <a:xfrm>
            <a:off x="6067099" y="446089"/>
            <a:ext cx="3868338" cy="5414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0374" r="70923" b="36965"/>
          <a:stretch/>
        </p:blipFill>
        <p:spPr>
          <a:xfrm>
            <a:off x="1073151" y="2260738"/>
            <a:ext cx="3553713" cy="36203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4440" y="2576525"/>
            <a:ext cx="2121408" cy="4135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4854688" y="315356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62344" y="1005840"/>
            <a:ext cx="2206752" cy="347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75</TotalTime>
  <Words>24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Цитаты</vt:lpstr>
      <vt:lpstr>Порядок заполнения форм для государственной регистрации НИОК(Т)Р</vt:lpstr>
      <vt:lpstr>Система е-Регистрация</vt:lpstr>
      <vt:lpstr>Проверка заполнения карт</vt:lpstr>
      <vt:lpstr>Сохранение карт  в формате PDF для распечатки и передачи  в ГУ «БелИСА»</vt:lpstr>
      <vt:lpstr>Система е-Согласование</vt:lpstr>
      <vt:lpstr>Кабинет пользователя системы</vt:lpstr>
      <vt:lpstr>Печать документа, прошедшего онлайн-согласование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заполнения форм для государственной регистрации НИОК(Т)Р</dc:title>
  <dc:creator>Обухов Александр</dc:creator>
  <cp:lastModifiedBy>user</cp:lastModifiedBy>
  <cp:revision>10</cp:revision>
  <dcterms:created xsi:type="dcterms:W3CDTF">2017-07-05T06:17:12Z</dcterms:created>
  <dcterms:modified xsi:type="dcterms:W3CDTF">2017-07-06T09:07:03Z</dcterms:modified>
</cp:coreProperties>
</file>