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3" r:id="rId3"/>
    <p:sldId id="391" r:id="rId4"/>
    <p:sldId id="376" r:id="rId5"/>
    <p:sldId id="267" r:id="rId6"/>
    <p:sldId id="350" r:id="rId7"/>
    <p:sldId id="387" r:id="rId8"/>
    <p:sldId id="302" r:id="rId9"/>
    <p:sldId id="396" r:id="rId10"/>
    <p:sldId id="388" r:id="rId11"/>
    <p:sldId id="395" r:id="rId12"/>
    <p:sldId id="368" r:id="rId13"/>
    <p:sldId id="380" r:id="rId14"/>
    <p:sldId id="392" r:id="rId15"/>
    <p:sldId id="390" r:id="rId16"/>
    <p:sldId id="393" r:id="rId17"/>
    <p:sldId id="394" r:id="rId18"/>
    <p:sldId id="397" r:id="rId19"/>
    <p:sldId id="290" r:id="rId20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0"/>
    <a:srgbClr val="F54F29"/>
    <a:srgbClr val="FFD393"/>
    <a:srgbClr val="E74C3C"/>
    <a:srgbClr val="0066FF"/>
    <a:srgbClr val="7557D5"/>
    <a:srgbClr val="3333CC"/>
    <a:srgbClr val="0000FF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70" autoAdjust="0"/>
  </p:normalViewPr>
  <p:slideViewPr>
    <p:cSldViewPr>
      <p:cViewPr>
        <p:scale>
          <a:sx n="84" d="100"/>
          <a:sy n="84" d="100"/>
        </p:scale>
        <p:origin x="-13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от ВВП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Инвестиции венчурных фондов</c:v>
                </c:pt>
                <c:pt idx="1">
                  <c:v>Выручка компаний, получивших инвестиции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</c:v>
                </c:pt>
                <c:pt idx="1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743296"/>
        <c:axId val="23189376"/>
      </c:barChart>
      <c:catAx>
        <c:axId val="227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89376"/>
        <c:crosses val="autoZero"/>
        <c:auto val="1"/>
        <c:lblAlgn val="ctr"/>
        <c:lblOffset val="100"/>
        <c:noMultiLvlLbl val="0"/>
      </c:catAx>
      <c:valAx>
        <c:axId val="2318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7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01428564352269E-2"/>
          <c:y val="4.0077821011673155E-2"/>
          <c:w val="0.95262246075658441"/>
          <c:h val="0.818115138331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 конкурса 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Заявки на участие в конкурсе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73</c:v>
                </c:pt>
                <c:pt idx="1">
                  <c:v>43</c:v>
                </c:pt>
                <c:pt idx="2">
                  <c:v>62</c:v>
                </c:pt>
                <c:pt idx="3">
                  <c:v>103</c:v>
                </c:pt>
                <c:pt idx="4">
                  <c:v>164</c:v>
                </c:pt>
                <c:pt idx="5">
                  <c:v>161</c:v>
                </c:pt>
                <c:pt idx="6">
                  <c:v>172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Проекты, прошедшие экспертизу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51</c:v>
                </c:pt>
                <c:pt idx="1">
                  <c:v>35</c:v>
                </c:pt>
                <c:pt idx="2">
                  <c:v>39</c:v>
                </c:pt>
                <c:pt idx="3">
                  <c:v>72</c:v>
                </c:pt>
                <c:pt idx="4">
                  <c:v>79</c:v>
                </c:pt>
                <c:pt idx="5">
                  <c:v>96</c:v>
                </c:pt>
                <c:pt idx="6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840960"/>
        <c:axId val="162842496"/>
      </c:barChart>
      <c:catAx>
        <c:axId val="16284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42496"/>
        <c:crosses val="autoZero"/>
        <c:auto val="1"/>
        <c:lblAlgn val="ctr"/>
        <c:lblOffset val="100"/>
        <c:noMultiLvlLbl val="0"/>
      </c:catAx>
      <c:valAx>
        <c:axId val="16284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284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7926030681441048E-2"/>
          <c:y val="6.3513383784225413E-2"/>
          <c:w val="0.48037990202148789"/>
          <c:h val="0.21149463320975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724674269908708E-2"/>
          <c:y val="3.2067144054700993E-2"/>
          <c:w val="0.97250688620804582"/>
          <c:h val="0.86397744526702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на разработку бизнес-планов, млн. руб.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5.5748270224254207E-17"/>
                  <c:y val="5.3445240091169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5" formatCode="0.00">
                  <c:v>23.36</c:v>
                </c:pt>
                <c:pt idx="6" formatCode="0.00">
                  <c:v>59.6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Призовой фонд, млн.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228092510641269E-2"/>
                  <c:y val="-2.1378096036467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0175578191507939E-3"/>
                  <c:y val="1.3361310022792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035115638301586E-3"/>
                  <c:y val="-4.275619207293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0.00</c:formatCode>
                <c:ptCount val="7"/>
                <c:pt idx="0">
                  <c:v>7</c:v>
                </c:pt>
                <c:pt idx="1">
                  <c:v>7</c:v>
                </c:pt>
                <c:pt idx="2">
                  <c:v>19.8</c:v>
                </c:pt>
                <c:pt idx="3">
                  <c:v>22.88</c:v>
                </c:pt>
                <c:pt idx="4">
                  <c:v>110</c:v>
                </c:pt>
                <c:pt idx="5">
                  <c:v>116.8</c:v>
                </c:pt>
                <c:pt idx="6">
                  <c:v>119.2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на коммерциализацию, млн. руб.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5" formatCode="0.00">
                  <c:v>467.2</c:v>
                </c:pt>
                <c:pt idx="6" formatCode="0.00">
                  <c:v>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91104"/>
        <c:axId val="153801088"/>
      </c:barChart>
      <c:catAx>
        <c:axId val="15379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801088"/>
        <c:crosses val="autoZero"/>
        <c:auto val="1"/>
        <c:lblAlgn val="ctr"/>
        <c:lblOffset val="100"/>
        <c:noMultiLvlLbl val="0"/>
      </c:catAx>
      <c:valAx>
        <c:axId val="15380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79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2006826827670464E-2"/>
          <c:y val="6.4692727744055364E-2"/>
          <c:w val="0.62654053764141149"/>
          <c:h val="0.39227943528160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2A52F-0E6E-4EAA-9F7D-8739752A31C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884EF6-F679-4E37-A971-E8424CF57834}">
      <dgm:prSet phldrT="[Текст]" custT="1"/>
      <dgm:spPr/>
      <dgm:t>
        <a:bodyPr/>
        <a:lstStyle/>
        <a:p>
          <a:r>
            <a:rPr lang="ru-RU" sz="2400" dirty="0" smtClean="0"/>
            <a:t>Финансирование проектов и работ</a:t>
          </a:r>
          <a:endParaRPr lang="ru-RU" sz="2400" dirty="0"/>
        </a:p>
      </dgm:t>
    </dgm:pt>
    <dgm:pt modelId="{B35C95E6-3128-4121-83F0-E2CA7D39B594}" type="parTrans" cxnId="{BEF1E243-1721-4A60-AD3E-B9D9096341D4}">
      <dgm:prSet/>
      <dgm:spPr/>
      <dgm:t>
        <a:bodyPr/>
        <a:lstStyle/>
        <a:p>
          <a:endParaRPr lang="ru-RU"/>
        </a:p>
      </dgm:t>
    </dgm:pt>
    <dgm:pt modelId="{1B31A9E6-0EE0-4B59-93BE-8CDBCF78CFFA}" type="sibTrans" cxnId="{BEF1E243-1721-4A60-AD3E-B9D9096341D4}">
      <dgm:prSet/>
      <dgm:spPr/>
      <dgm:t>
        <a:bodyPr/>
        <a:lstStyle/>
        <a:p>
          <a:endParaRPr lang="ru-RU"/>
        </a:p>
      </dgm:t>
    </dgm:pt>
    <dgm:pt modelId="{09579B7F-3308-41CE-A100-ABC16A594056}">
      <dgm:prSet phldrT="[Текст]" custT="1"/>
      <dgm:spPr/>
      <dgm:t>
        <a:bodyPr/>
        <a:lstStyle/>
        <a:p>
          <a:r>
            <a:rPr lang="ru-RU" sz="1200" dirty="0" smtClean="0"/>
            <a:t>Инновационные  проекты;</a:t>
          </a:r>
          <a:endParaRPr lang="ru-RU" sz="1200" dirty="0"/>
        </a:p>
      </dgm:t>
    </dgm:pt>
    <dgm:pt modelId="{B3E78F76-C436-4CA3-AE42-34DCD45F9E4F}" type="parTrans" cxnId="{EFE1CCBD-0051-4FF3-B630-6710D14FA9A0}">
      <dgm:prSet/>
      <dgm:spPr/>
      <dgm:t>
        <a:bodyPr/>
        <a:lstStyle/>
        <a:p>
          <a:endParaRPr lang="ru-RU"/>
        </a:p>
      </dgm:t>
    </dgm:pt>
    <dgm:pt modelId="{3175FC60-D320-47A0-A2A5-34FC050E9846}" type="sibTrans" cxnId="{EFE1CCBD-0051-4FF3-B630-6710D14FA9A0}">
      <dgm:prSet/>
      <dgm:spPr/>
      <dgm:t>
        <a:bodyPr/>
        <a:lstStyle/>
        <a:p>
          <a:endParaRPr lang="ru-RU"/>
        </a:p>
      </dgm:t>
    </dgm:pt>
    <dgm:pt modelId="{F89D0F52-7164-4157-8821-6E965590AC2C}">
      <dgm:prSet phldrT="[Текст]" custT="1"/>
      <dgm:spPr/>
      <dgm:t>
        <a:bodyPr/>
        <a:lstStyle/>
        <a:p>
          <a:r>
            <a:rPr lang="ru-RU" sz="2200" dirty="0" smtClean="0"/>
            <a:t>Формирование инновационной инфраструктуры</a:t>
          </a:r>
          <a:endParaRPr lang="ru-RU" sz="2200" dirty="0"/>
        </a:p>
      </dgm:t>
    </dgm:pt>
    <dgm:pt modelId="{0F65E4B2-B059-4783-B065-443F51253F97}" type="parTrans" cxnId="{DF15BE5F-9A59-44BC-919E-CD01CC27D3DA}">
      <dgm:prSet/>
      <dgm:spPr/>
      <dgm:t>
        <a:bodyPr/>
        <a:lstStyle/>
        <a:p>
          <a:endParaRPr lang="ru-RU"/>
        </a:p>
      </dgm:t>
    </dgm:pt>
    <dgm:pt modelId="{C1B718BF-26A5-467F-959C-52A66E550D95}" type="sibTrans" cxnId="{DF15BE5F-9A59-44BC-919E-CD01CC27D3DA}">
      <dgm:prSet/>
      <dgm:spPr/>
      <dgm:t>
        <a:bodyPr/>
        <a:lstStyle/>
        <a:p>
          <a:endParaRPr lang="ru-RU"/>
        </a:p>
      </dgm:t>
    </dgm:pt>
    <dgm:pt modelId="{09E66911-5C28-418A-B15A-0436D89BD022}">
      <dgm:prSet phldrT="[Текст]" custT="1"/>
      <dgm:spPr/>
      <dgm:t>
        <a:bodyPr/>
        <a:lstStyle/>
        <a:p>
          <a:r>
            <a:rPr lang="ru-RU" sz="1200" dirty="0" smtClean="0"/>
            <a:t>Учредитель 4-х технопарков;</a:t>
          </a:r>
          <a:endParaRPr lang="ru-RU" sz="1200" dirty="0"/>
        </a:p>
      </dgm:t>
    </dgm:pt>
    <dgm:pt modelId="{FD917F2D-0230-480D-8644-6E807A6B77BE}" type="parTrans" cxnId="{A9958EFB-1A24-47D2-BF82-373600DFD7BC}">
      <dgm:prSet/>
      <dgm:spPr/>
      <dgm:t>
        <a:bodyPr/>
        <a:lstStyle/>
        <a:p>
          <a:endParaRPr lang="ru-RU"/>
        </a:p>
      </dgm:t>
    </dgm:pt>
    <dgm:pt modelId="{494BDA4C-1FBD-4CE1-BD62-EC08CB667D5C}" type="sibTrans" cxnId="{A9958EFB-1A24-47D2-BF82-373600DFD7BC}">
      <dgm:prSet/>
      <dgm:spPr/>
      <dgm:t>
        <a:bodyPr/>
        <a:lstStyle/>
        <a:p>
          <a:endParaRPr lang="ru-RU"/>
        </a:p>
      </dgm:t>
    </dgm:pt>
    <dgm:pt modelId="{C6A6D4D7-3F30-4BC1-BE9D-E6FB0DC3DE40}">
      <dgm:prSet phldrT="[Текст]" custT="1"/>
      <dgm:spPr/>
      <dgm:t>
        <a:bodyPr/>
        <a:lstStyle/>
        <a:p>
          <a:r>
            <a:rPr lang="ru-RU" sz="1200" dirty="0" smtClean="0"/>
            <a:t>Представительства  БИФ во всех регионах</a:t>
          </a:r>
          <a:endParaRPr lang="ru-RU" sz="1200" dirty="0"/>
        </a:p>
      </dgm:t>
    </dgm:pt>
    <dgm:pt modelId="{AC9717BD-B0BF-4D60-B6F2-82A3CC68A863}" type="parTrans" cxnId="{327BF7D1-E339-4B0F-82F6-DB776467383F}">
      <dgm:prSet/>
      <dgm:spPr/>
      <dgm:t>
        <a:bodyPr/>
        <a:lstStyle/>
        <a:p>
          <a:endParaRPr lang="ru-RU"/>
        </a:p>
      </dgm:t>
    </dgm:pt>
    <dgm:pt modelId="{3A83131B-2721-4FF9-98CB-E284BBE6B954}" type="sibTrans" cxnId="{327BF7D1-E339-4B0F-82F6-DB776467383F}">
      <dgm:prSet/>
      <dgm:spPr/>
      <dgm:t>
        <a:bodyPr/>
        <a:lstStyle/>
        <a:p>
          <a:endParaRPr lang="ru-RU"/>
        </a:p>
      </dgm:t>
    </dgm:pt>
    <dgm:pt modelId="{7E58F791-DE72-4E4D-854A-DB653AFCF45B}">
      <dgm:prSet phldrT="[Текст]" custT="1"/>
      <dgm:spPr/>
      <dgm:t>
        <a:bodyPr/>
        <a:lstStyle/>
        <a:p>
          <a:r>
            <a:rPr lang="ru-RU" sz="1800" dirty="0" smtClean="0"/>
            <a:t>Разработка и внедрение новых финансовых механизмов</a:t>
          </a:r>
          <a:endParaRPr lang="ru-RU" sz="1800" dirty="0"/>
        </a:p>
      </dgm:t>
    </dgm:pt>
    <dgm:pt modelId="{1E163012-0C98-4ED2-ABEE-9FBBFD0C0E4A}" type="parTrans" cxnId="{114A09BE-2C01-49D8-99AD-9201937FA312}">
      <dgm:prSet/>
      <dgm:spPr/>
      <dgm:t>
        <a:bodyPr/>
        <a:lstStyle/>
        <a:p>
          <a:endParaRPr lang="ru-RU"/>
        </a:p>
      </dgm:t>
    </dgm:pt>
    <dgm:pt modelId="{2044B3B4-C871-4996-B195-A7CB1A02A203}" type="sibTrans" cxnId="{114A09BE-2C01-49D8-99AD-9201937FA312}">
      <dgm:prSet/>
      <dgm:spPr/>
      <dgm:t>
        <a:bodyPr/>
        <a:lstStyle/>
        <a:p>
          <a:endParaRPr lang="ru-RU"/>
        </a:p>
      </dgm:t>
    </dgm:pt>
    <dgm:pt modelId="{4DEF01FA-6248-42A5-AA17-415C2CD749F4}">
      <dgm:prSet phldrT="[Текст]" custT="1"/>
      <dgm:spPr/>
      <dgm:t>
        <a:bodyPr/>
        <a:lstStyle/>
        <a:p>
          <a:r>
            <a:rPr lang="ru-RU" sz="1200" dirty="0" smtClean="0"/>
            <a:t>Создание  механизма  венчурного  финансирования;</a:t>
          </a:r>
          <a:endParaRPr lang="ru-RU" sz="1200" dirty="0"/>
        </a:p>
      </dgm:t>
    </dgm:pt>
    <dgm:pt modelId="{133A2029-5A3F-4CB2-B9E1-1A48C10A5EF3}" type="parTrans" cxnId="{F777409B-5B9B-49FF-BFE3-BF173C3DEB38}">
      <dgm:prSet/>
      <dgm:spPr/>
      <dgm:t>
        <a:bodyPr/>
        <a:lstStyle/>
        <a:p>
          <a:endParaRPr lang="ru-RU"/>
        </a:p>
      </dgm:t>
    </dgm:pt>
    <dgm:pt modelId="{D23EAAF3-63B7-443B-BF2D-866B65BEFDB6}" type="sibTrans" cxnId="{F777409B-5B9B-49FF-BFE3-BF173C3DEB38}">
      <dgm:prSet/>
      <dgm:spPr/>
      <dgm:t>
        <a:bodyPr/>
        <a:lstStyle/>
        <a:p>
          <a:endParaRPr lang="ru-RU"/>
        </a:p>
      </dgm:t>
    </dgm:pt>
    <dgm:pt modelId="{5164F8AA-C8EC-45FA-BEFF-FD46E8CCDBE5}">
      <dgm:prSet phldrT="[Текст]" custT="1"/>
      <dgm:spPr/>
      <dgm:t>
        <a:bodyPr/>
        <a:lstStyle/>
        <a:p>
          <a:r>
            <a:rPr lang="ru-RU" sz="1200" dirty="0" smtClean="0"/>
            <a:t>Поддержка  малого  инновационного предпринимательства (ваучеры и граниты)</a:t>
          </a:r>
          <a:endParaRPr lang="ru-RU" sz="1200" dirty="0"/>
        </a:p>
      </dgm:t>
    </dgm:pt>
    <dgm:pt modelId="{A25603F9-3EA5-42D7-833D-C3EEB75CAEC0}" type="parTrans" cxnId="{AD2E0284-1D65-403B-80F0-09BF065EFC46}">
      <dgm:prSet/>
      <dgm:spPr/>
      <dgm:t>
        <a:bodyPr/>
        <a:lstStyle/>
        <a:p>
          <a:endParaRPr lang="ru-RU"/>
        </a:p>
      </dgm:t>
    </dgm:pt>
    <dgm:pt modelId="{7586ABC0-B446-4964-A933-2BD7CB56E357}" type="sibTrans" cxnId="{AD2E0284-1D65-403B-80F0-09BF065EFC46}">
      <dgm:prSet/>
      <dgm:spPr/>
      <dgm:t>
        <a:bodyPr/>
        <a:lstStyle/>
        <a:p>
          <a:endParaRPr lang="ru-RU"/>
        </a:p>
      </dgm:t>
    </dgm:pt>
    <dgm:pt modelId="{0E3DF300-D5D0-4BCD-A51D-C4993856D407}">
      <dgm:prSet/>
      <dgm:spPr/>
      <dgm:t>
        <a:bodyPr/>
        <a:lstStyle/>
        <a:p>
          <a:r>
            <a:rPr lang="ru-RU" dirty="0" smtClean="0"/>
            <a:t>Организация и участие в научно-практических мероприятиях</a:t>
          </a:r>
          <a:endParaRPr lang="ru-RU" dirty="0"/>
        </a:p>
      </dgm:t>
    </dgm:pt>
    <dgm:pt modelId="{B000F4C8-2AF0-4027-A6EE-3C3702FBBB81}" type="parTrans" cxnId="{08D668D7-C8FC-41E4-A534-6BB8E28FFC5B}">
      <dgm:prSet/>
      <dgm:spPr/>
      <dgm:t>
        <a:bodyPr/>
        <a:lstStyle/>
        <a:p>
          <a:endParaRPr lang="ru-RU"/>
        </a:p>
      </dgm:t>
    </dgm:pt>
    <dgm:pt modelId="{52B6CDC8-B313-4DED-AFD9-5254406D9F55}" type="sibTrans" cxnId="{08D668D7-C8FC-41E4-A534-6BB8E28FFC5B}">
      <dgm:prSet/>
      <dgm:spPr/>
      <dgm:t>
        <a:bodyPr/>
        <a:lstStyle/>
        <a:p>
          <a:endParaRPr lang="ru-RU"/>
        </a:p>
      </dgm:t>
    </dgm:pt>
    <dgm:pt modelId="{A591EF59-10BC-4AC2-A156-AF954DFC6145}">
      <dgm:prSet custT="1"/>
      <dgm:spPr/>
      <dgm:t>
        <a:bodyPr/>
        <a:lstStyle/>
        <a:p>
          <a:r>
            <a:rPr lang="ru-RU" sz="1200" dirty="0" smtClean="0"/>
            <a:t>Республиканский конкурс  инновационных  проектов;</a:t>
          </a:r>
          <a:endParaRPr lang="ru-RU" sz="1200" dirty="0"/>
        </a:p>
      </dgm:t>
    </dgm:pt>
    <dgm:pt modelId="{0994F393-C679-4581-9EC6-4550C2ACBCB2}" type="parTrans" cxnId="{72D9A7B1-DBD1-416C-9992-1D94636A42D5}">
      <dgm:prSet/>
      <dgm:spPr/>
      <dgm:t>
        <a:bodyPr/>
        <a:lstStyle/>
        <a:p>
          <a:endParaRPr lang="ru-RU"/>
        </a:p>
      </dgm:t>
    </dgm:pt>
    <dgm:pt modelId="{00F5981A-A0E3-4E8D-BDA2-668CD5C3B3BF}" type="sibTrans" cxnId="{72D9A7B1-DBD1-416C-9992-1D94636A42D5}">
      <dgm:prSet/>
      <dgm:spPr/>
      <dgm:t>
        <a:bodyPr/>
        <a:lstStyle/>
        <a:p>
          <a:endParaRPr lang="ru-RU"/>
        </a:p>
      </dgm:t>
    </dgm:pt>
    <dgm:pt modelId="{8C9E7BA2-3FB3-4B22-839F-641340C0869E}">
      <dgm:prSet custT="1"/>
      <dgm:spPr/>
      <dgm:t>
        <a:bodyPr/>
        <a:lstStyle/>
        <a:p>
          <a:r>
            <a:rPr lang="ru-RU" sz="2400" dirty="0" smtClean="0"/>
            <a:t>Международное сотрудничество</a:t>
          </a:r>
          <a:endParaRPr lang="ru-RU" sz="2400" dirty="0"/>
        </a:p>
      </dgm:t>
    </dgm:pt>
    <dgm:pt modelId="{FFD25766-8FD7-4508-AAFA-285CEA24B12D}" type="parTrans" cxnId="{44A2BD54-D2BA-4CAC-B84A-20464B52A3BE}">
      <dgm:prSet/>
      <dgm:spPr/>
      <dgm:t>
        <a:bodyPr/>
        <a:lstStyle/>
        <a:p>
          <a:endParaRPr lang="ru-RU"/>
        </a:p>
      </dgm:t>
    </dgm:pt>
    <dgm:pt modelId="{5E943493-C641-4C24-B5DC-E1264BCA9F08}" type="sibTrans" cxnId="{44A2BD54-D2BA-4CAC-B84A-20464B52A3BE}">
      <dgm:prSet/>
      <dgm:spPr/>
      <dgm:t>
        <a:bodyPr/>
        <a:lstStyle/>
        <a:p>
          <a:endParaRPr lang="ru-RU"/>
        </a:p>
      </dgm:t>
    </dgm:pt>
    <dgm:pt modelId="{5485E45B-CDE0-4502-BA25-23BD769A2572}">
      <dgm:prSet custT="1"/>
      <dgm:spPr/>
      <dgm:t>
        <a:bodyPr/>
        <a:lstStyle/>
        <a:p>
          <a:r>
            <a:rPr lang="ru-RU" sz="1200" dirty="0" smtClean="0"/>
            <a:t>2 Инновационных Центра – с Литвой и Чехией;</a:t>
          </a:r>
          <a:endParaRPr lang="ru-RU" sz="1200" dirty="0"/>
        </a:p>
      </dgm:t>
    </dgm:pt>
    <dgm:pt modelId="{0066E96C-BA8E-4101-BA0D-D720DF396AC7}" type="parTrans" cxnId="{572B4230-96A6-4BA0-A7BF-902261826448}">
      <dgm:prSet/>
      <dgm:spPr/>
      <dgm:t>
        <a:bodyPr/>
        <a:lstStyle/>
        <a:p>
          <a:endParaRPr lang="ru-RU"/>
        </a:p>
      </dgm:t>
    </dgm:pt>
    <dgm:pt modelId="{A6578E06-ECE8-404B-BF45-5053A8065737}" type="sibTrans" cxnId="{572B4230-96A6-4BA0-A7BF-902261826448}">
      <dgm:prSet/>
      <dgm:spPr/>
      <dgm:t>
        <a:bodyPr/>
        <a:lstStyle/>
        <a:p>
          <a:endParaRPr lang="ru-RU"/>
        </a:p>
      </dgm:t>
    </dgm:pt>
    <dgm:pt modelId="{3D8E224F-44BD-4D42-B676-1CC30D06D414}">
      <dgm:prSet phldrT="[Текст]" custT="1"/>
      <dgm:spPr/>
      <dgm:t>
        <a:bodyPr/>
        <a:lstStyle/>
        <a:p>
          <a:r>
            <a:rPr lang="ru-RU" sz="1200" dirty="0" smtClean="0"/>
            <a:t>Работы  по организации и освоению  производства;</a:t>
          </a:r>
          <a:endParaRPr lang="ru-RU" sz="1200" dirty="0"/>
        </a:p>
      </dgm:t>
    </dgm:pt>
    <dgm:pt modelId="{629051EB-54E2-41C1-BA41-45C4D3006F60}" type="parTrans" cxnId="{A0402AF4-2BD7-4630-B855-315DD703239B}">
      <dgm:prSet/>
      <dgm:spPr/>
      <dgm:t>
        <a:bodyPr/>
        <a:lstStyle/>
        <a:p>
          <a:endParaRPr lang="ru-RU"/>
        </a:p>
      </dgm:t>
    </dgm:pt>
    <dgm:pt modelId="{B62E9C54-2BE4-4195-B633-F13831114F47}" type="sibTrans" cxnId="{A0402AF4-2BD7-4630-B855-315DD703239B}">
      <dgm:prSet/>
      <dgm:spPr/>
      <dgm:t>
        <a:bodyPr/>
        <a:lstStyle/>
        <a:p>
          <a:endParaRPr lang="ru-RU"/>
        </a:p>
      </dgm:t>
    </dgm:pt>
    <dgm:pt modelId="{08A23C27-62D7-4499-9AE2-0D1B7DC13750}">
      <dgm:prSet phldrT="[Текст]" custT="1"/>
      <dgm:spPr/>
      <dgm:t>
        <a:bodyPr/>
        <a:lstStyle/>
        <a:p>
          <a:r>
            <a:rPr lang="ru-RU" sz="1200" dirty="0" smtClean="0"/>
            <a:t>Венчурные  проекты;</a:t>
          </a:r>
          <a:endParaRPr lang="ru-RU" sz="1200" dirty="0"/>
        </a:p>
      </dgm:t>
    </dgm:pt>
    <dgm:pt modelId="{5CBCE151-088B-4CB7-B76B-53FD7C8092A6}" type="parTrans" cxnId="{005C6F37-9FD4-4FA5-887F-56B5E758EDE1}">
      <dgm:prSet/>
      <dgm:spPr/>
      <dgm:t>
        <a:bodyPr/>
        <a:lstStyle/>
        <a:p>
          <a:endParaRPr lang="ru-RU"/>
        </a:p>
      </dgm:t>
    </dgm:pt>
    <dgm:pt modelId="{91F92DFD-3297-425A-9C9B-F3FC83FDD360}" type="sibTrans" cxnId="{005C6F37-9FD4-4FA5-887F-56B5E758EDE1}">
      <dgm:prSet/>
      <dgm:spPr/>
      <dgm:t>
        <a:bodyPr/>
        <a:lstStyle/>
        <a:p>
          <a:endParaRPr lang="ru-RU"/>
        </a:p>
      </dgm:t>
    </dgm:pt>
    <dgm:pt modelId="{A58F3A22-AA47-4098-98DB-7C903E561F75}">
      <dgm:prSet phldrT="[Текст]" custT="1"/>
      <dgm:spPr/>
      <dgm:t>
        <a:bodyPr/>
        <a:lstStyle/>
        <a:p>
          <a:r>
            <a:rPr lang="ru-RU" sz="1200" dirty="0" smtClean="0"/>
            <a:t>Ваучеры  и гранты </a:t>
          </a:r>
          <a:endParaRPr lang="ru-RU" sz="1200" dirty="0"/>
        </a:p>
      </dgm:t>
    </dgm:pt>
    <dgm:pt modelId="{13022E22-10A1-4741-889E-1571608D3B7B}" type="parTrans" cxnId="{4CC33BEB-A1C0-4BAC-BFD3-C8AABCAA67C6}">
      <dgm:prSet/>
      <dgm:spPr/>
      <dgm:t>
        <a:bodyPr/>
        <a:lstStyle/>
        <a:p>
          <a:endParaRPr lang="ru-RU"/>
        </a:p>
      </dgm:t>
    </dgm:pt>
    <dgm:pt modelId="{EED4EA11-AD00-41F1-A62A-050FAE11A39B}" type="sibTrans" cxnId="{4CC33BEB-A1C0-4BAC-BFD3-C8AABCAA67C6}">
      <dgm:prSet/>
      <dgm:spPr/>
      <dgm:t>
        <a:bodyPr/>
        <a:lstStyle/>
        <a:p>
          <a:endParaRPr lang="ru-RU"/>
        </a:p>
      </dgm:t>
    </dgm:pt>
    <dgm:pt modelId="{6354BADF-5FE4-45A9-9B17-D4EE5D9E0C7F}">
      <dgm:prSet custT="1"/>
      <dgm:spPr/>
      <dgm:t>
        <a:bodyPr/>
        <a:lstStyle/>
        <a:p>
          <a:r>
            <a:rPr lang="ru-RU" sz="1200" dirty="0" smtClean="0"/>
            <a:t>Стартап-тур с Фондом «Сколково»</a:t>
          </a:r>
          <a:endParaRPr lang="ru-RU" sz="1200" dirty="0"/>
        </a:p>
      </dgm:t>
    </dgm:pt>
    <dgm:pt modelId="{926BEF72-5F8A-4BAA-93BD-F68168F667A6}" type="parTrans" cxnId="{2DC5D1E4-56B2-4D4E-B76E-4BE51916BDB4}">
      <dgm:prSet/>
      <dgm:spPr/>
      <dgm:t>
        <a:bodyPr/>
        <a:lstStyle/>
        <a:p>
          <a:endParaRPr lang="ru-RU"/>
        </a:p>
      </dgm:t>
    </dgm:pt>
    <dgm:pt modelId="{4F8298F3-A5E3-4486-A708-4FA1B8CFB14F}" type="sibTrans" cxnId="{2DC5D1E4-56B2-4D4E-B76E-4BE51916BDB4}">
      <dgm:prSet/>
      <dgm:spPr/>
      <dgm:t>
        <a:bodyPr/>
        <a:lstStyle/>
        <a:p>
          <a:endParaRPr lang="ru-RU"/>
        </a:p>
      </dgm:t>
    </dgm:pt>
    <dgm:pt modelId="{66370774-6F42-4DFF-8195-674010A64540}">
      <dgm:prSet custT="1"/>
      <dgm:spPr/>
      <dgm:t>
        <a:bodyPr/>
        <a:lstStyle/>
        <a:p>
          <a:r>
            <a:rPr lang="ru-RU" sz="1200" dirty="0" smtClean="0"/>
            <a:t>2 проекта 7-й Рамочной программы ЕС;</a:t>
          </a:r>
          <a:endParaRPr lang="ru-RU" sz="1200" dirty="0"/>
        </a:p>
      </dgm:t>
    </dgm:pt>
    <dgm:pt modelId="{8FCFDAF3-4CDA-48A8-889A-CFB18CEA241B}" type="parTrans" cxnId="{72FF02E7-2EDE-47BD-8B68-A4E865FE2F56}">
      <dgm:prSet/>
      <dgm:spPr/>
      <dgm:t>
        <a:bodyPr/>
        <a:lstStyle/>
        <a:p>
          <a:endParaRPr lang="ru-RU"/>
        </a:p>
      </dgm:t>
    </dgm:pt>
    <dgm:pt modelId="{7A484F34-8CC5-46A7-91AB-1284800B0B0C}" type="sibTrans" cxnId="{72FF02E7-2EDE-47BD-8B68-A4E865FE2F56}">
      <dgm:prSet/>
      <dgm:spPr/>
      <dgm:t>
        <a:bodyPr/>
        <a:lstStyle/>
        <a:p>
          <a:endParaRPr lang="ru-RU"/>
        </a:p>
      </dgm:t>
    </dgm:pt>
    <dgm:pt modelId="{02C18261-B488-4FC6-8279-CBE105FB8EB2}">
      <dgm:prSet custT="1"/>
      <dgm:spPr/>
      <dgm:t>
        <a:bodyPr/>
        <a:lstStyle/>
        <a:p>
          <a:r>
            <a:rPr lang="ru-RU" sz="1200" dirty="0" smtClean="0"/>
            <a:t>ООО «Венчурная компания «ЦИТ ЕврАзЭС»</a:t>
          </a:r>
          <a:endParaRPr lang="ru-RU" sz="1200" dirty="0"/>
        </a:p>
      </dgm:t>
    </dgm:pt>
    <dgm:pt modelId="{A3212D07-499E-4068-96F7-0583550C3ABE}" type="parTrans" cxnId="{FA68C385-0C5D-4687-B128-7F5A1087A426}">
      <dgm:prSet/>
      <dgm:spPr/>
      <dgm:t>
        <a:bodyPr/>
        <a:lstStyle/>
        <a:p>
          <a:endParaRPr lang="ru-RU"/>
        </a:p>
      </dgm:t>
    </dgm:pt>
    <dgm:pt modelId="{53E039D5-8726-4B9F-9472-70F7094CE1AD}" type="sibTrans" cxnId="{FA68C385-0C5D-4687-B128-7F5A1087A426}">
      <dgm:prSet/>
      <dgm:spPr/>
      <dgm:t>
        <a:bodyPr/>
        <a:lstStyle/>
        <a:p>
          <a:endParaRPr lang="ru-RU"/>
        </a:p>
      </dgm:t>
    </dgm:pt>
    <dgm:pt modelId="{665E4DB1-F3D7-486E-81EF-85F659C0726A}">
      <dgm:prSet custT="1"/>
      <dgm:spPr/>
      <dgm:t>
        <a:bodyPr/>
        <a:lstStyle/>
        <a:p>
          <a:r>
            <a:rPr lang="ru-RU" sz="1200" dirty="0" smtClean="0"/>
            <a:t>Создание  венчурных  фондов – с Россией и Китаем</a:t>
          </a:r>
          <a:endParaRPr lang="ru-RU" sz="1200" dirty="0"/>
        </a:p>
      </dgm:t>
    </dgm:pt>
    <dgm:pt modelId="{72C73603-E082-453A-9BD8-7631008ECCD4}" type="parTrans" cxnId="{2F5280D5-6478-4038-8905-1C46031D96CE}">
      <dgm:prSet/>
      <dgm:spPr/>
      <dgm:t>
        <a:bodyPr/>
        <a:lstStyle/>
        <a:p>
          <a:endParaRPr lang="ru-RU"/>
        </a:p>
      </dgm:t>
    </dgm:pt>
    <dgm:pt modelId="{B3B62564-A63D-4382-B235-8108041CBFDB}" type="sibTrans" cxnId="{2F5280D5-6478-4038-8905-1C46031D96CE}">
      <dgm:prSet/>
      <dgm:spPr/>
      <dgm:t>
        <a:bodyPr/>
        <a:lstStyle/>
        <a:p>
          <a:endParaRPr lang="ru-RU"/>
        </a:p>
      </dgm:t>
    </dgm:pt>
    <dgm:pt modelId="{9B9C5188-7EE3-4B25-AE32-AF9347C6F973}">
      <dgm:prSet custT="1"/>
      <dgm:spPr/>
      <dgm:t>
        <a:bodyPr/>
        <a:lstStyle/>
        <a:p>
          <a:r>
            <a:rPr lang="ru-RU" sz="1200" dirty="0" smtClean="0"/>
            <a:t>Конкурс стартап-проектов в рамках выставки </a:t>
          </a:r>
          <a:r>
            <a:rPr lang="en-US" sz="1200" dirty="0" smtClean="0"/>
            <a:t>TIBO</a:t>
          </a:r>
          <a:endParaRPr lang="ru-RU" sz="1200" dirty="0"/>
        </a:p>
      </dgm:t>
    </dgm:pt>
    <dgm:pt modelId="{9F66E75A-DE0E-40FC-90AF-AD2C310F3B29}" type="parTrans" cxnId="{9BD6FF6A-98AF-4FDC-84A9-2388A5479709}">
      <dgm:prSet/>
      <dgm:spPr/>
      <dgm:t>
        <a:bodyPr/>
        <a:lstStyle/>
        <a:p>
          <a:endParaRPr lang="ru-RU"/>
        </a:p>
      </dgm:t>
    </dgm:pt>
    <dgm:pt modelId="{187AB9FD-92EE-4F0E-8DAC-67E4D56A8E66}" type="sibTrans" cxnId="{9BD6FF6A-98AF-4FDC-84A9-2388A5479709}">
      <dgm:prSet/>
      <dgm:spPr/>
      <dgm:t>
        <a:bodyPr/>
        <a:lstStyle/>
        <a:p>
          <a:endParaRPr lang="ru-RU"/>
        </a:p>
      </dgm:t>
    </dgm:pt>
    <dgm:pt modelId="{01CAA715-9C53-4955-8769-C8E7FCD314CD}" type="pres">
      <dgm:prSet presAssocID="{61E2A52F-0E6E-4EAA-9F7D-8739752A31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B0DE06-07F3-4386-A598-08C5E133B3BD}" type="pres">
      <dgm:prSet presAssocID="{A7884EF6-F679-4E37-A971-E8424CF57834}" presName="linNode" presStyleCnt="0"/>
      <dgm:spPr/>
    </dgm:pt>
    <dgm:pt modelId="{53BBC3CD-3EB5-44F6-9BCE-5DC679CE0727}" type="pres">
      <dgm:prSet presAssocID="{A7884EF6-F679-4E37-A971-E8424CF5783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CBF1F-4A9F-447E-9B62-ECCB2DA6373F}" type="pres">
      <dgm:prSet presAssocID="{A7884EF6-F679-4E37-A971-E8424CF5783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8BAD7-F88F-48EB-A59F-C570CCA04F98}" type="pres">
      <dgm:prSet presAssocID="{1B31A9E6-0EE0-4B59-93BE-8CDBCF78CFFA}" presName="sp" presStyleCnt="0"/>
      <dgm:spPr/>
    </dgm:pt>
    <dgm:pt modelId="{951219FA-2564-4466-87EF-982A5BB84C3B}" type="pres">
      <dgm:prSet presAssocID="{F89D0F52-7164-4157-8821-6E965590AC2C}" presName="linNode" presStyleCnt="0"/>
      <dgm:spPr/>
    </dgm:pt>
    <dgm:pt modelId="{0252A0A6-AF9E-4791-B224-54E40D7899DC}" type="pres">
      <dgm:prSet presAssocID="{F89D0F52-7164-4157-8821-6E965590AC2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C0A26-4B8D-4674-B335-3A30A6FDA288}" type="pres">
      <dgm:prSet presAssocID="{F89D0F52-7164-4157-8821-6E965590AC2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9FC93-A56D-4AC9-959B-3406A2DED856}" type="pres">
      <dgm:prSet presAssocID="{C1B718BF-26A5-467F-959C-52A66E550D95}" presName="sp" presStyleCnt="0"/>
      <dgm:spPr/>
    </dgm:pt>
    <dgm:pt modelId="{993604A0-7B96-4AA8-8F8E-7BB3ADE04952}" type="pres">
      <dgm:prSet presAssocID="{7E58F791-DE72-4E4D-854A-DB653AFCF45B}" presName="linNode" presStyleCnt="0"/>
      <dgm:spPr/>
    </dgm:pt>
    <dgm:pt modelId="{5382FFFF-D850-489B-9D55-F928AB5FD2E0}" type="pres">
      <dgm:prSet presAssocID="{7E58F791-DE72-4E4D-854A-DB653AFCF45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D428-12EC-4AB8-A857-BF1CDC6B4364}" type="pres">
      <dgm:prSet presAssocID="{7E58F791-DE72-4E4D-854A-DB653AFCF45B}" presName="descendantText" presStyleLbl="alignAccFollowNode1" presStyleIdx="2" presStyleCnt="5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14627-3D71-4289-8A8D-A0A3A9C81AE5}" type="pres">
      <dgm:prSet presAssocID="{2044B3B4-C871-4996-B195-A7CB1A02A203}" presName="sp" presStyleCnt="0"/>
      <dgm:spPr/>
    </dgm:pt>
    <dgm:pt modelId="{2091C981-5A55-4F2E-ACC0-25CD93714447}" type="pres">
      <dgm:prSet presAssocID="{0E3DF300-D5D0-4BCD-A51D-C4993856D407}" presName="linNode" presStyleCnt="0"/>
      <dgm:spPr/>
    </dgm:pt>
    <dgm:pt modelId="{73DE72D2-9A00-45CA-93E3-DC974214DA4B}" type="pres">
      <dgm:prSet presAssocID="{0E3DF300-D5D0-4BCD-A51D-C4993856D40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2A969-ACFA-485C-8DD1-62972559697F}" type="pres">
      <dgm:prSet presAssocID="{0E3DF300-D5D0-4BCD-A51D-C4993856D40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FB6B5-D0B0-493F-AE02-BF5FC87CE82E}" type="pres">
      <dgm:prSet presAssocID="{52B6CDC8-B313-4DED-AFD9-5254406D9F55}" presName="sp" presStyleCnt="0"/>
      <dgm:spPr/>
    </dgm:pt>
    <dgm:pt modelId="{E633490E-7BE4-4182-B7E4-C7C4BD9B1855}" type="pres">
      <dgm:prSet presAssocID="{8C9E7BA2-3FB3-4B22-839F-641340C0869E}" presName="linNode" presStyleCnt="0"/>
      <dgm:spPr/>
    </dgm:pt>
    <dgm:pt modelId="{C55B5D50-6BC4-4507-8611-61C83596C322}" type="pres">
      <dgm:prSet presAssocID="{8C9E7BA2-3FB3-4B22-839F-641340C0869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70A32-26E7-4D74-98A9-8288FF5E862B}" type="pres">
      <dgm:prSet presAssocID="{8C9E7BA2-3FB3-4B22-839F-641340C0869E}" presName="descendantText" presStyleLbl="alignAccFollowNode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B4230-96A6-4BA0-A7BF-902261826448}" srcId="{8C9E7BA2-3FB3-4B22-839F-641340C0869E}" destId="{5485E45B-CDE0-4502-BA25-23BD769A2572}" srcOrd="1" destOrd="0" parTransId="{0066E96C-BA8E-4101-BA0D-D720DF396AC7}" sibTransId="{A6578E06-ECE8-404B-BF45-5053A8065737}"/>
    <dgm:cxn modelId="{08D668D7-C8FC-41E4-A534-6BB8E28FFC5B}" srcId="{61E2A52F-0E6E-4EAA-9F7D-8739752A31CD}" destId="{0E3DF300-D5D0-4BCD-A51D-C4993856D407}" srcOrd="3" destOrd="0" parTransId="{B000F4C8-2AF0-4027-A6EE-3C3702FBBB81}" sibTransId="{52B6CDC8-B313-4DED-AFD9-5254406D9F55}"/>
    <dgm:cxn modelId="{740E3557-DBD6-47C9-A271-821424CBB32C}" type="presOf" srcId="{09E66911-5C28-418A-B15A-0436D89BD022}" destId="{298C0A26-4B8D-4674-B335-3A30A6FDA288}" srcOrd="0" destOrd="0" presId="urn:microsoft.com/office/officeart/2005/8/layout/vList5"/>
    <dgm:cxn modelId="{FA68C385-0C5D-4687-B128-7F5A1087A426}" srcId="{8C9E7BA2-3FB3-4B22-839F-641340C0869E}" destId="{02C18261-B488-4FC6-8279-CBE105FB8EB2}" srcOrd="0" destOrd="0" parTransId="{A3212D07-499E-4068-96F7-0583550C3ABE}" sibTransId="{53E039D5-8726-4B9F-9472-70F7094CE1AD}"/>
    <dgm:cxn modelId="{8E77D375-4E3E-4E31-B75E-AB2D15297B83}" type="presOf" srcId="{5164F8AA-C8EC-45FA-BEFF-FD46E8CCDBE5}" destId="{BDF4D428-12EC-4AB8-A857-BF1CDC6B4364}" srcOrd="0" destOrd="1" presId="urn:microsoft.com/office/officeart/2005/8/layout/vList5"/>
    <dgm:cxn modelId="{97563BE0-5D6B-4814-B590-CB767F4EC0F9}" type="presOf" srcId="{66370774-6F42-4DFF-8195-674010A64540}" destId="{44D70A32-26E7-4D74-98A9-8288FF5E862B}" srcOrd="0" destOrd="2" presId="urn:microsoft.com/office/officeart/2005/8/layout/vList5"/>
    <dgm:cxn modelId="{CDE1BA9F-E80E-4929-A6A6-AD2C20BA7B36}" type="presOf" srcId="{A591EF59-10BC-4AC2-A156-AF954DFC6145}" destId="{F8E2A969-ACFA-485C-8DD1-62972559697F}" srcOrd="0" destOrd="0" presId="urn:microsoft.com/office/officeart/2005/8/layout/vList5"/>
    <dgm:cxn modelId="{35693B14-F72B-4F10-B5C7-EFE895D4F6F9}" type="presOf" srcId="{8C9E7BA2-3FB3-4B22-839F-641340C0869E}" destId="{C55B5D50-6BC4-4507-8611-61C83596C322}" srcOrd="0" destOrd="0" presId="urn:microsoft.com/office/officeart/2005/8/layout/vList5"/>
    <dgm:cxn modelId="{327BF7D1-E339-4B0F-82F6-DB776467383F}" srcId="{F89D0F52-7164-4157-8821-6E965590AC2C}" destId="{C6A6D4D7-3F30-4BC1-BE9D-E6FB0DC3DE40}" srcOrd="1" destOrd="0" parTransId="{AC9717BD-B0BF-4D60-B6F2-82A3CC68A863}" sibTransId="{3A83131B-2721-4FF9-98CB-E284BBE6B954}"/>
    <dgm:cxn modelId="{114A09BE-2C01-49D8-99AD-9201937FA312}" srcId="{61E2A52F-0E6E-4EAA-9F7D-8739752A31CD}" destId="{7E58F791-DE72-4E4D-854A-DB653AFCF45B}" srcOrd="2" destOrd="0" parTransId="{1E163012-0C98-4ED2-ABEE-9FBBFD0C0E4A}" sibTransId="{2044B3B4-C871-4996-B195-A7CB1A02A203}"/>
    <dgm:cxn modelId="{AC03743A-77CD-4144-80EB-9A90F4F6F79A}" type="presOf" srcId="{3D8E224F-44BD-4D42-B676-1CC30D06D414}" destId="{C4FCBF1F-4A9F-447E-9B62-ECCB2DA6373F}" srcOrd="0" destOrd="1" presId="urn:microsoft.com/office/officeart/2005/8/layout/vList5"/>
    <dgm:cxn modelId="{1827ADA7-387B-4EEC-9B98-CE8F351DB25E}" type="presOf" srcId="{0E3DF300-D5D0-4BCD-A51D-C4993856D407}" destId="{73DE72D2-9A00-45CA-93E3-DC974214DA4B}" srcOrd="0" destOrd="0" presId="urn:microsoft.com/office/officeart/2005/8/layout/vList5"/>
    <dgm:cxn modelId="{29CF6DDD-ED7C-4436-814F-B25AEE1ED9F8}" type="presOf" srcId="{5485E45B-CDE0-4502-BA25-23BD769A2572}" destId="{44D70A32-26E7-4D74-98A9-8288FF5E862B}" srcOrd="0" destOrd="1" presId="urn:microsoft.com/office/officeart/2005/8/layout/vList5"/>
    <dgm:cxn modelId="{7D24389C-26D2-4A19-AA2E-EFE8C4DA3141}" type="presOf" srcId="{08A23C27-62D7-4499-9AE2-0D1B7DC13750}" destId="{C4FCBF1F-4A9F-447E-9B62-ECCB2DA6373F}" srcOrd="0" destOrd="2" presId="urn:microsoft.com/office/officeart/2005/8/layout/vList5"/>
    <dgm:cxn modelId="{6772F52E-D9B4-4A39-B8EC-C87B76A1FEAE}" type="presOf" srcId="{7E58F791-DE72-4E4D-854A-DB653AFCF45B}" destId="{5382FFFF-D850-489B-9D55-F928AB5FD2E0}" srcOrd="0" destOrd="0" presId="urn:microsoft.com/office/officeart/2005/8/layout/vList5"/>
    <dgm:cxn modelId="{C8EA9CE9-635A-4064-A203-087960887380}" type="presOf" srcId="{C6A6D4D7-3F30-4BC1-BE9D-E6FB0DC3DE40}" destId="{298C0A26-4B8D-4674-B335-3A30A6FDA288}" srcOrd="0" destOrd="1" presId="urn:microsoft.com/office/officeart/2005/8/layout/vList5"/>
    <dgm:cxn modelId="{DF15BE5F-9A59-44BC-919E-CD01CC27D3DA}" srcId="{61E2A52F-0E6E-4EAA-9F7D-8739752A31CD}" destId="{F89D0F52-7164-4157-8821-6E965590AC2C}" srcOrd="1" destOrd="0" parTransId="{0F65E4B2-B059-4783-B065-443F51253F97}" sibTransId="{C1B718BF-26A5-467F-959C-52A66E550D95}"/>
    <dgm:cxn modelId="{4CC33BEB-A1C0-4BAC-BFD3-C8AABCAA67C6}" srcId="{A7884EF6-F679-4E37-A971-E8424CF57834}" destId="{A58F3A22-AA47-4098-98DB-7C903E561F75}" srcOrd="3" destOrd="0" parTransId="{13022E22-10A1-4741-889E-1571608D3B7B}" sibTransId="{EED4EA11-AD00-41F1-A62A-050FAE11A39B}"/>
    <dgm:cxn modelId="{2F5280D5-6478-4038-8905-1C46031D96CE}" srcId="{8C9E7BA2-3FB3-4B22-839F-641340C0869E}" destId="{665E4DB1-F3D7-486E-81EF-85F659C0726A}" srcOrd="3" destOrd="0" parTransId="{72C73603-E082-453A-9BD8-7631008ECCD4}" sibTransId="{B3B62564-A63D-4382-B235-8108041CBFDB}"/>
    <dgm:cxn modelId="{2DC5D1E4-56B2-4D4E-B76E-4BE51916BDB4}" srcId="{0E3DF300-D5D0-4BCD-A51D-C4993856D407}" destId="{6354BADF-5FE4-45A9-9B17-D4EE5D9E0C7F}" srcOrd="2" destOrd="0" parTransId="{926BEF72-5F8A-4BAA-93BD-F68168F667A6}" sibTransId="{4F8298F3-A5E3-4486-A708-4FA1B8CFB14F}"/>
    <dgm:cxn modelId="{EFE1CCBD-0051-4FF3-B630-6710D14FA9A0}" srcId="{A7884EF6-F679-4E37-A971-E8424CF57834}" destId="{09579B7F-3308-41CE-A100-ABC16A594056}" srcOrd="0" destOrd="0" parTransId="{B3E78F76-C436-4CA3-AE42-34DCD45F9E4F}" sibTransId="{3175FC60-D320-47A0-A2A5-34FC050E9846}"/>
    <dgm:cxn modelId="{BB2C44A2-8C5B-49B3-86D5-650527CF3569}" type="presOf" srcId="{665E4DB1-F3D7-486E-81EF-85F659C0726A}" destId="{44D70A32-26E7-4D74-98A9-8288FF5E862B}" srcOrd="0" destOrd="3" presId="urn:microsoft.com/office/officeart/2005/8/layout/vList5"/>
    <dgm:cxn modelId="{AD2E0284-1D65-403B-80F0-09BF065EFC46}" srcId="{7E58F791-DE72-4E4D-854A-DB653AFCF45B}" destId="{5164F8AA-C8EC-45FA-BEFF-FD46E8CCDBE5}" srcOrd="1" destOrd="0" parTransId="{A25603F9-3EA5-42D7-833D-C3EEB75CAEC0}" sibTransId="{7586ABC0-B446-4964-A933-2BD7CB56E357}"/>
    <dgm:cxn modelId="{72D9A7B1-DBD1-416C-9992-1D94636A42D5}" srcId="{0E3DF300-D5D0-4BCD-A51D-C4993856D407}" destId="{A591EF59-10BC-4AC2-A156-AF954DFC6145}" srcOrd="0" destOrd="0" parTransId="{0994F393-C679-4581-9EC6-4550C2ACBCB2}" sibTransId="{00F5981A-A0E3-4E8D-BDA2-668CD5C3B3BF}"/>
    <dgm:cxn modelId="{BFA5433B-2D9E-4E15-B793-B97E3F4B2DA2}" type="presOf" srcId="{A7884EF6-F679-4E37-A971-E8424CF57834}" destId="{53BBC3CD-3EB5-44F6-9BCE-5DC679CE0727}" srcOrd="0" destOrd="0" presId="urn:microsoft.com/office/officeart/2005/8/layout/vList5"/>
    <dgm:cxn modelId="{BEF1E243-1721-4A60-AD3E-B9D9096341D4}" srcId="{61E2A52F-0E6E-4EAA-9F7D-8739752A31CD}" destId="{A7884EF6-F679-4E37-A971-E8424CF57834}" srcOrd="0" destOrd="0" parTransId="{B35C95E6-3128-4121-83F0-E2CA7D39B594}" sibTransId="{1B31A9E6-0EE0-4B59-93BE-8CDBCF78CFFA}"/>
    <dgm:cxn modelId="{44A2BD54-D2BA-4CAC-B84A-20464B52A3BE}" srcId="{61E2A52F-0E6E-4EAA-9F7D-8739752A31CD}" destId="{8C9E7BA2-3FB3-4B22-839F-641340C0869E}" srcOrd="4" destOrd="0" parTransId="{FFD25766-8FD7-4508-AAFA-285CEA24B12D}" sibTransId="{5E943493-C641-4C24-B5DC-E1264BCA9F08}"/>
    <dgm:cxn modelId="{A0402AF4-2BD7-4630-B855-315DD703239B}" srcId="{A7884EF6-F679-4E37-A971-E8424CF57834}" destId="{3D8E224F-44BD-4D42-B676-1CC30D06D414}" srcOrd="1" destOrd="0" parTransId="{629051EB-54E2-41C1-BA41-45C4D3006F60}" sibTransId="{B62E9C54-2BE4-4195-B633-F13831114F47}"/>
    <dgm:cxn modelId="{6BBCB58C-48D6-4357-966C-0AE759322FF9}" type="presOf" srcId="{9B9C5188-7EE3-4B25-AE32-AF9347C6F973}" destId="{F8E2A969-ACFA-485C-8DD1-62972559697F}" srcOrd="0" destOrd="1" presId="urn:microsoft.com/office/officeart/2005/8/layout/vList5"/>
    <dgm:cxn modelId="{72FF02E7-2EDE-47BD-8B68-A4E865FE2F56}" srcId="{8C9E7BA2-3FB3-4B22-839F-641340C0869E}" destId="{66370774-6F42-4DFF-8195-674010A64540}" srcOrd="2" destOrd="0" parTransId="{8FCFDAF3-4CDA-48A8-889A-CFB18CEA241B}" sibTransId="{7A484F34-8CC5-46A7-91AB-1284800B0B0C}"/>
    <dgm:cxn modelId="{671C3CF3-C153-426C-9AC0-99FCC650075C}" type="presOf" srcId="{F89D0F52-7164-4157-8821-6E965590AC2C}" destId="{0252A0A6-AF9E-4791-B224-54E40D7899DC}" srcOrd="0" destOrd="0" presId="urn:microsoft.com/office/officeart/2005/8/layout/vList5"/>
    <dgm:cxn modelId="{05C2C725-1B39-4430-A733-343F3F7EC00F}" type="presOf" srcId="{61E2A52F-0E6E-4EAA-9F7D-8739752A31CD}" destId="{01CAA715-9C53-4955-8769-C8E7FCD314CD}" srcOrd="0" destOrd="0" presId="urn:microsoft.com/office/officeart/2005/8/layout/vList5"/>
    <dgm:cxn modelId="{005C6F37-9FD4-4FA5-887F-56B5E758EDE1}" srcId="{A7884EF6-F679-4E37-A971-E8424CF57834}" destId="{08A23C27-62D7-4499-9AE2-0D1B7DC13750}" srcOrd="2" destOrd="0" parTransId="{5CBCE151-088B-4CB7-B76B-53FD7C8092A6}" sibTransId="{91F92DFD-3297-425A-9C9B-F3FC83FDD360}"/>
    <dgm:cxn modelId="{12579971-038E-47C4-9BB8-247D4E0DC96E}" type="presOf" srcId="{02C18261-B488-4FC6-8279-CBE105FB8EB2}" destId="{44D70A32-26E7-4D74-98A9-8288FF5E862B}" srcOrd="0" destOrd="0" presId="urn:microsoft.com/office/officeart/2005/8/layout/vList5"/>
    <dgm:cxn modelId="{3A50554D-9823-4F13-BE3D-DB2D380BA966}" type="presOf" srcId="{A58F3A22-AA47-4098-98DB-7C903E561F75}" destId="{C4FCBF1F-4A9F-447E-9B62-ECCB2DA6373F}" srcOrd="0" destOrd="3" presId="urn:microsoft.com/office/officeart/2005/8/layout/vList5"/>
    <dgm:cxn modelId="{9BD6FF6A-98AF-4FDC-84A9-2388A5479709}" srcId="{0E3DF300-D5D0-4BCD-A51D-C4993856D407}" destId="{9B9C5188-7EE3-4B25-AE32-AF9347C6F973}" srcOrd="1" destOrd="0" parTransId="{9F66E75A-DE0E-40FC-90AF-AD2C310F3B29}" sibTransId="{187AB9FD-92EE-4F0E-8DAC-67E4D56A8E66}"/>
    <dgm:cxn modelId="{328D2446-0EB8-47AA-9059-19108638B9B3}" type="presOf" srcId="{09579B7F-3308-41CE-A100-ABC16A594056}" destId="{C4FCBF1F-4A9F-447E-9B62-ECCB2DA6373F}" srcOrd="0" destOrd="0" presId="urn:microsoft.com/office/officeart/2005/8/layout/vList5"/>
    <dgm:cxn modelId="{C0445750-FF30-45A2-AD09-980B6B4C2985}" type="presOf" srcId="{4DEF01FA-6248-42A5-AA17-415C2CD749F4}" destId="{BDF4D428-12EC-4AB8-A857-BF1CDC6B4364}" srcOrd="0" destOrd="0" presId="urn:microsoft.com/office/officeart/2005/8/layout/vList5"/>
    <dgm:cxn modelId="{FC8AD971-6675-4147-B2A5-28CBD4D357C2}" type="presOf" srcId="{6354BADF-5FE4-45A9-9B17-D4EE5D9E0C7F}" destId="{F8E2A969-ACFA-485C-8DD1-62972559697F}" srcOrd="0" destOrd="2" presId="urn:microsoft.com/office/officeart/2005/8/layout/vList5"/>
    <dgm:cxn modelId="{F777409B-5B9B-49FF-BFE3-BF173C3DEB38}" srcId="{7E58F791-DE72-4E4D-854A-DB653AFCF45B}" destId="{4DEF01FA-6248-42A5-AA17-415C2CD749F4}" srcOrd="0" destOrd="0" parTransId="{133A2029-5A3F-4CB2-B9E1-1A48C10A5EF3}" sibTransId="{D23EAAF3-63B7-443B-BF2D-866B65BEFDB6}"/>
    <dgm:cxn modelId="{A9958EFB-1A24-47D2-BF82-373600DFD7BC}" srcId="{F89D0F52-7164-4157-8821-6E965590AC2C}" destId="{09E66911-5C28-418A-B15A-0436D89BD022}" srcOrd="0" destOrd="0" parTransId="{FD917F2D-0230-480D-8644-6E807A6B77BE}" sibTransId="{494BDA4C-1FBD-4CE1-BD62-EC08CB667D5C}"/>
    <dgm:cxn modelId="{1C943420-ECDA-443B-8673-23D78EF712B4}" type="presParOf" srcId="{01CAA715-9C53-4955-8769-C8E7FCD314CD}" destId="{52B0DE06-07F3-4386-A598-08C5E133B3BD}" srcOrd="0" destOrd="0" presId="urn:microsoft.com/office/officeart/2005/8/layout/vList5"/>
    <dgm:cxn modelId="{AD01D5D3-B08A-4DF2-A345-81B791C4989F}" type="presParOf" srcId="{52B0DE06-07F3-4386-A598-08C5E133B3BD}" destId="{53BBC3CD-3EB5-44F6-9BCE-5DC679CE0727}" srcOrd="0" destOrd="0" presId="urn:microsoft.com/office/officeart/2005/8/layout/vList5"/>
    <dgm:cxn modelId="{BE0EEE8C-6216-4F5E-B3B4-6622DDD0A887}" type="presParOf" srcId="{52B0DE06-07F3-4386-A598-08C5E133B3BD}" destId="{C4FCBF1F-4A9F-447E-9B62-ECCB2DA6373F}" srcOrd="1" destOrd="0" presId="urn:microsoft.com/office/officeart/2005/8/layout/vList5"/>
    <dgm:cxn modelId="{98270ECA-0B3D-4A8D-89B2-0896C20DAF7A}" type="presParOf" srcId="{01CAA715-9C53-4955-8769-C8E7FCD314CD}" destId="{5D68BAD7-F88F-48EB-A59F-C570CCA04F98}" srcOrd="1" destOrd="0" presId="urn:microsoft.com/office/officeart/2005/8/layout/vList5"/>
    <dgm:cxn modelId="{59673D2E-F454-4C0A-BB6C-E7AD4F7F0651}" type="presParOf" srcId="{01CAA715-9C53-4955-8769-C8E7FCD314CD}" destId="{951219FA-2564-4466-87EF-982A5BB84C3B}" srcOrd="2" destOrd="0" presId="urn:microsoft.com/office/officeart/2005/8/layout/vList5"/>
    <dgm:cxn modelId="{BB227D46-6C0C-45DB-9824-8B0393C8A928}" type="presParOf" srcId="{951219FA-2564-4466-87EF-982A5BB84C3B}" destId="{0252A0A6-AF9E-4791-B224-54E40D7899DC}" srcOrd="0" destOrd="0" presId="urn:microsoft.com/office/officeart/2005/8/layout/vList5"/>
    <dgm:cxn modelId="{11438BD2-6CAE-4B7F-82DB-61FBE27A9A83}" type="presParOf" srcId="{951219FA-2564-4466-87EF-982A5BB84C3B}" destId="{298C0A26-4B8D-4674-B335-3A30A6FDA288}" srcOrd="1" destOrd="0" presId="urn:microsoft.com/office/officeart/2005/8/layout/vList5"/>
    <dgm:cxn modelId="{CEE8B0E2-3F4D-4C5E-B598-D1CED0930DC2}" type="presParOf" srcId="{01CAA715-9C53-4955-8769-C8E7FCD314CD}" destId="{5F49FC93-A56D-4AC9-959B-3406A2DED856}" srcOrd="3" destOrd="0" presId="urn:microsoft.com/office/officeart/2005/8/layout/vList5"/>
    <dgm:cxn modelId="{906D37BE-F069-4360-A3D3-578DBCD0B5BA}" type="presParOf" srcId="{01CAA715-9C53-4955-8769-C8E7FCD314CD}" destId="{993604A0-7B96-4AA8-8F8E-7BB3ADE04952}" srcOrd="4" destOrd="0" presId="urn:microsoft.com/office/officeart/2005/8/layout/vList5"/>
    <dgm:cxn modelId="{B12F2515-9524-4B6A-B263-4BB7A775C9C8}" type="presParOf" srcId="{993604A0-7B96-4AA8-8F8E-7BB3ADE04952}" destId="{5382FFFF-D850-489B-9D55-F928AB5FD2E0}" srcOrd="0" destOrd="0" presId="urn:microsoft.com/office/officeart/2005/8/layout/vList5"/>
    <dgm:cxn modelId="{B166456F-BF9F-46A9-868B-260C926FC760}" type="presParOf" srcId="{993604A0-7B96-4AA8-8F8E-7BB3ADE04952}" destId="{BDF4D428-12EC-4AB8-A857-BF1CDC6B4364}" srcOrd="1" destOrd="0" presId="urn:microsoft.com/office/officeart/2005/8/layout/vList5"/>
    <dgm:cxn modelId="{6D3E0092-06E0-4E84-BCB2-2183DE308BEF}" type="presParOf" srcId="{01CAA715-9C53-4955-8769-C8E7FCD314CD}" destId="{54F14627-3D71-4289-8A8D-A0A3A9C81AE5}" srcOrd="5" destOrd="0" presId="urn:microsoft.com/office/officeart/2005/8/layout/vList5"/>
    <dgm:cxn modelId="{639E31A9-733A-4077-9606-8F70375558D4}" type="presParOf" srcId="{01CAA715-9C53-4955-8769-C8E7FCD314CD}" destId="{2091C981-5A55-4F2E-ACC0-25CD93714447}" srcOrd="6" destOrd="0" presId="urn:microsoft.com/office/officeart/2005/8/layout/vList5"/>
    <dgm:cxn modelId="{DAB496FD-3359-40D5-8B46-2C3AD044668A}" type="presParOf" srcId="{2091C981-5A55-4F2E-ACC0-25CD93714447}" destId="{73DE72D2-9A00-45CA-93E3-DC974214DA4B}" srcOrd="0" destOrd="0" presId="urn:microsoft.com/office/officeart/2005/8/layout/vList5"/>
    <dgm:cxn modelId="{D18CD515-BE05-48FE-863B-AA853526C7CC}" type="presParOf" srcId="{2091C981-5A55-4F2E-ACC0-25CD93714447}" destId="{F8E2A969-ACFA-485C-8DD1-62972559697F}" srcOrd="1" destOrd="0" presId="urn:microsoft.com/office/officeart/2005/8/layout/vList5"/>
    <dgm:cxn modelId="{5C18D585-88D2-4E15-A764-1D20B617E82A}" type="presParOf" srcId="{01CAA715-9C53-4955-8769-C8E7FCD314CD}" destId="{EBAFB6B5-D0B0-493F-AE02-BF5FC87CE82E}" srcOrd="7" destOrd="0" presId="urn:microsoft.com/office/officeart/2005/8/layout/vList5"/>
    <dgm:cxn modelId="{871F301A-4171-45E2-A7F9-C0FA6902CDEB}" type="presParOf" srcId="{01CAA715-9C53-4955-8769-C8E7FCD314CD}" destId="{E633490E-7BE4-4182-B7E4-C7C4BD9B1855}" srcOrd="8" destOrd="0" presId="urn:microsoft.com/office/officeart/2005/8/layout/vList5"/>
    <dgm:cxn modelId="{AAB467F2-784A-45D7-A95D-0DBC89EF87C9}" type="presParOf" srcId="{E633490E-7BE4-4182-B7E4-C7C4BD9B1855}" destId="{C55B5D50-6BC4-4507-8611-61C83596C322}" srcOrd="0" destOrd="0" presId="urn:microsoft.com/office/officeart/2005/8/layout/vList5"/>
    <dgm:cxn modelId="{2CDF6452-14D0-4630-B932-1CCB486A8034}" type="presParOf" srcId="{E633490E-7BE4-4182-B7E4-C7C4BD9B1855}" destId="{44D70A32-26E7-4D74-98A9-8288FF5E86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BEA8A-6F6C-42F3-9BF4-9471F17DE77A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04BB69-D297-405E-8651-6E88B518971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kern="0" dirty="0" smtClean="0">
              <a:latin typeface="Arial"/>
              <a:cs typeface="+mn-cs"/>
            </a:rPr>
            <a:t>Срок пользования деньгами – до 7 лет</a:t>
          </a:r>
          <a:endParaRPr lang="ru-RU" dirty="0"/>
        </a:p>
      </dgm:t>
    </dgm:pt>
    <dgm:pt modelId="{3C240A74-7756-450D-8E11-84B62DEB4B3A}" type="parTrans" cxnId="{DB8159C5-A6D2-4CA7-8972-806C8F598560}">
      <dgm:prSet/>
      <dgm:spPr/>
      <dgm:t>
        <a:bodyPr/>
        <a:lstStyle/>
        <a:p>
          <a:endParaRPr lang="ru-RU"/>
        </a:p>
      </dgm:t>
    </dgm:pt>
    <dgm:pt modelId="{1EEB6977-1539-43C2-A9E8-8939EAEE50F1}" type="sibTrans" cxnId="{DB8159C5-A6D2-4CA7-8972-806C8F598560}">
      <dgm:prSet/>
      <dgm:spPr/>
      <dgm:t>
        <a:bodyPr/>
        <a:lstStyle/>
        <a:p>
          <a:endParaRPr lang="ru-RU"/>
        </a:p>
      </dgm:t>
    </dgm:pt>
    <dgm:pt modelId="{3312AECE-24D9-4746-9F15-D6822D4EA9D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kern="0" dirty="0" smtClean="0">
              <a:latin typeface="Arial"/>
              <a:cs typeface="+mn-cs"/>
            </a:rPr>
            <a:t>0,5 ставки рефинанси-рования</a:t>
          </a:r>
          <a:endParaRPr lang="ru-RU" dirty="0"/>
        </a:p>
      </dgm:t>
    </dgm:pt>
    <dgm:pt modelId="{B90539B8-299D-40AA-A735-B784A9129E52}" type="parTrans" cxnId="{1F786F30-0F11-4919-994F-CDD1C82B9689}">
      <dgm:prSet/>
      <dgm:spPr/>
      <dgm:t>
        <a:bodyPr/>
        <a:lstStyle/>
        <a:p>
          <a:endParaRPr lang="ru-RU"/>
        </a:p>
      </dgm:t>
    </dgm:pt>
    <dgm:pt modelId="{C3BE116A-56BB-47C5-8036-CE3666081E37}" type="sibTrans" cxnId="{1F786F30-0F11-4919-994F-CDD1C82B9689}">
      <dgm:prSet/>
      <dgm:spPr/>
      <dgm:t>
        <a:bodyPr/>
        <a:lstStyle/>
        <a:p>
          <a:endParaRPr lang="ru-RU"/>
        </a:p>
      </dgm:t>
    </dgm:pt>
    <dgm:pt modelId="{698712B5-7B9A-4608-A769-C440028CBCF3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800" kern="0" dirty="0" smtClean="0">
              <a:latin typeface="Arial"/>
              <a:cs typeface="+mn-cs"/>
            </a:rPr>
            <a:t>Отсрочка по уплате процентов и основного долга</a:t>
          </a:r>
          <a:endParaRPr lang="ru-RU" dirty="0"/>
        </a:p>
      </dgm:t>
    </dgm:pt>
    <dgm:pt modelId="{232A6253-CA60-4181-882B-3D909C9E3A1A}" type="parTrans" cxnId="{7E4C36F7-FF57-4069-AD89-0A2677560152}">
      <dgm:prSet/>
      <dgm:spPr/>
      <dgm:t>
        <a:bodyPr/>
        <a:lstStyle/>
        <a:p>
          <a:endParaRPr lang="ru-RU"/>
        </a:p>
      </dgm:t>
    </dgm:pt>
    <dgm:pt modelId="{7EAE302E-A729-48EC-BFD3-59F68FAC5B8A}" type="sibTrans" cxnId="{7E4C36F7-FF57-4069-AD89-0A2677560152}">
      <dgm:prSet/>
      <dgm:spPr/>
      <dgm:t>
        <a:bodyPr/>
        <a:lstStyle/>
        <a:p>
          <a:endParaRPr lang="ru-RU"/>
        </a:p>
      </dgm:t>
    </dgm:pt>
    <dgm:pt modelId="{6201E2C4-06F7-4703-841C-A2711D6BCC1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0" dirty="0" smtClean="0">
            <a:latin typeface="Arial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0" dirty="0" smtClean="0">
              <a:latin typeface="Arial"/>
              <a:cs typeface="+mn-cs"/>
            </a:rPr>
            <a:t>Отсутствие залога и страхования</a:t>
          </a:r>
        </a:p>
        <a:p>
          <a:pPr defTabSz="1244600">
            <a:spcAft>
              <a:spcPct val="35000"/>
            </a:spcAft>
          </a:pPr>
          <a:endParaRPr lang="ru-RU" dirty="0"/>
        </a:p>
      </dgm:t>
    </dgm:pt>
    <dgm:pt modelId="{15DC225A-AFF2-4F3C-88D6-CD42E681FCE3}" type="parTrans" cxnId="{61043014-26E9-4B0F-B90B-A41BB54BBEB4}">
      <dgm:prSet/>
      <dgm:spPr/>
      <dgm:t>
        <a:bodyPr/>
        <a:lstStyle/>
        <a:p>
          <a:endParaRPr lang="ru-RU"/>
        </a:p>
      </dgm:t>
    </dgm:pt>
    <dgm:pt modelId="{017015CE-C0F4-4496-AE08-1CCF0794BAA2}" type="sibTrans" cxnId="{61043014-26E9-4B0F-B90B-A41BB54BBEB4}">
      <dgm:prSet/>
      <dgm:spPr/>
      <dgm:t>
        <a:bodyPr/>
        <a:lstStyle/>
        <a:p>
          <a:endParaRPr lang="ru-RU"/>
        </a:p>
      </dgm:t>
    </dgm:pt>
    <dgm:pt modelId="{C405C960-CC9B-4C5A-ABDE-7BE50855D1C3}" type="pres">
      <dgm:prSet presAssocID="{B22BEA8A-6F6C-42F3-9BF4-9471F17DE77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C420E0-E6EC-4FA8-86C4-00E3198A0E21}" type="pres">
      <dgm:prSet presAssocID="{B22BEA8A-6F6C-42F3-9BF4-9471F17DE77A}" presName="diamond" presStyleLbl="bgShp" presStyleIdx="0" presStyleCnt="1" custLinFactNeighborX="-1370" custLinFactNeighborY="137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712975A7-0F08-4C2A-B02E-9555BACBC299}" type="pres">
      <dgm:prSet presAssocID="{B22BEA8A-6F6C-42F3-9BF4-9471F17DE77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F33B7-811D-4849-B90D-6D41EBF12AEE}" type="pres">
      <dgm:prSet presAssocID="{B22BEA8A-6F6C-42F3-9BF4-9471F17DE77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FFEAC-2108-4859-A73E-15E00343A38A}" type="pres">
      <dgm:prSet presAssocID="{B22BEA8A-6F6C-42F3-9BF4-9471F17DE77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B9BC0-02FD-4500-BFD9-AD1BF1883F58}" type="pres">
      <dgm:prSet presAssocID="{B22BEA8A-6F6C-42F3-9BF4-9471F17DE77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86F30-0F11-4919-994F-CDD1C82B9689}" srcId="{B22BEA8A-6F6C-42F3-9BF4-9471F17DE77A}" destId="{3312AECE-24D9-4746-9F15-D6822D4EA9D3}" srcOrd="1" destOrd="0" parTransId="{B90539B8-299D-40AA-A735-B784A9129E52}" sibTransId="{C3BE116A-56BB-47C5-8036-CE3666081E37}"/>
    <dgm:cxn modelId="{6DD8BB7A-C36C-47E9-B59E-CD08020BA636}" type="presOf" srcId="{6201E2C4-06F7-4703-841C-A2711D6BCC17}" destId="{46EB9BC0-02FD-4500-BFD9-AD1BF1883F58}" srcOrd="0" destOrd="0" presId="urn:microsoft.com/office/officeart/2005/8/layout/matrix3"/>
    <dgm:cxn modelId="{250364F6-7512-464B-A4E1-FBEDEF76DA55}" type="presOf" srcId="{9004BB69-D297-405E-8651-6E88B5189711}" destId="{712975A7-0F08-4C2A-B02E-9555BACBC299}" srcOrd="0" destOrd="0" presId="urn:microsoft.com/office/officeart/2005/8/layout/matrix3"/>
    <dgm:cxn modelId="{D56C6535-9889-4524-8B9C-8BC09FD313FF}" type="presOf" srcId="{3312AECE-24D9-4746-9F15-D6822D4EA9D3}" destId="{3C0F33B7-811D-4849-B90D-6D41EBF12AEE}" srcOrd="0" destOrd="0" presId="urn:microsoft.com/office/officeart/2005/8/layout/matrix3"/>
    <dgm:cxn modelId="{EFB97357-EE15-4744-85E0-481C98B91B9C}" type="presOf" srcId="{B22BEA8A-6F6C-42F3-9BF4-9471F17DE77A}" destId="{C405C960-CC9B-4C5A-ABDE-7BE50855D1C3}" srcOrd="0" destOrd="0" presId="urn:microsoft.com/office/officeart/2005/8/layout/matrix3"/>
    <dgm:cxn modelId="{7E4C36F7-FF57-4069-AD89-0A2677560152}" srcId="{B22BEA8A-6F6C-42F3-9BF4-9471F17DE77A}" destId="{698712B5-7B9A-4608-A769-C440028CBCF3}" srcOrd="2" destOrd="0" parTransId="{232A6253-CA60-4181-882B-3D909C9E3A1A}" sibTransId="{7EAE302E-A729-48EC-BFD3-59F68FAC5B8A}"/>
    <dgm:cxn modelId="{DB8159C5-A6D2-4CA7-8972-806C8F598560}" srcId="{B22BEA8A-6F6C-42F3-9BF4-9471F17DE77A}" destId="{9004BB69-D297-405E-8651-6E88B5189711}" srcOrd="0" destOrd="0" parTransId="{3C240A74-7756-450D-8E11-84B62DEB4B3A}" sibTransId="{1EEB6977-1539-43C2-A9E8-8939EAEE50F1}"/>
    <dgm:cxn modelId="{61043014-26E9-4B0F-B90B-A41BB54BBEB4}" srcId="{B22BEA8A-6F6C-42F3-9BF4-9471F17DE77A}" destId="{6201E2C4-06F7-4703-841C-A2711D6BCC17}" srcOrd="3" destOrd="0" parTransId="{15DC225A-AFF2-4F3C-88D6-CD42E681FCE3}" sibTransId="{017015CE-C0F4-4496-AE08-1CCF0794BAA2}"/>
    <dgm:cxn modelId="{1238D0CE-DD84-422A-ADDC-3DA3A2E9CA78}" type="presOf" srcId="{698712B5-7B9A-4608-A769-C440028CBCF3}" destId="{54AFFEAC-2108-4859-A73E-15E00343A38A}" srcOrd="0" destOrd="0" presId="urn:microsoft.com/office/officeart/2005/8/layout/matrix3"/>
    <dgm:cxn modelId="{F8B991C1-2BB5-4775-BA3A-EF2588D3A159}" type="presParOf" srcId="{C405C960-CC9B-4C5A-ABDE-7BE50855D1C3}" destId="{2FC420E0-E6EC-4FA8-86C4-00E3198A0E21}" srcOrd="0" destOrd="0" presId="urn:microsoft.com/office/officeart/2005/8/layout/matrix3"/>
    <dgm:cxn modelId="{9F63F15D-1AED-48BD-A132-F52BE354ECED}" type="presParOf" srcId="{C405C960-CC9B-4C5A-ABDE-7BE50855D1C3}" destId="{712975A7-0F08-4C2A-B02E-9555BACBC299}" srcOrd="1" destOrd="0" presId="urn:microsoft.com/office/officeart/2005/8/layout/matrix3"/>
    <dgm:cxn modelId="{EAE3E023-E619-4999-B20E-05AAA33FE80F}" type="presParOf" srcId="{C405C960-CC9B-4C5A-ABDE-7BE50855D1C3}" destId="{3C0F33B7-811D-4849-B90D-6D41EBF12AEE}" srcOrd="2" destOrd="0" presId="urn:microsoft.com/office/officeart/2005/8/layout/matrix3"/>
    <dgm:cxn modelId="{5FCE68AD-119E-48EF-AFC5-457F080F305B}" type="presParOf" srcId="{C405C960-CC9B-4C5A-ABDE-7BE50855D1C3}" destId="{54AFFEAC-2108-4859-A73E-15E00343A38A}" srcOrd="3" destOrd="0" presId="urn:microsoft.com/office/officeart/2005/8/layout/matrix3"/>
    <dgm:cxn modelId="{41783C0F-D48D-4A35-8827-F839333DE254}" type="presParOf" srcId="{C405C960-CC9B-4C5A-ABDE-7BE50855D1C3}" destId="{46EB9BC0-02FD-4500-BFD9-AD1BF1883F5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7DAE99-1BCB-4241-A78B-25A41ED73D9E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0398AC-649B-400C-A1D0-9FA8E5B5188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Arial" pitchFamily="34" charset="0"/>
              <a:cs typeface="Arial" pitchFamily="34" charset="0"/>
            </a:rPr>
            <a:t>подготовительный этап</a:t>
          </a:r>
        </a:p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 (проведение исследований и доработка проекта)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4484FF77-B191-4069-8776-B1701A4498C3}" type="parTrans" cxnId="{14ADB439-78F1-440E-8C20-605B2F8B89FF}">
      <dgm:prSet/>
      <dgm:spPr/>
      <dgm:t>
        <a:bodyPr/>
        <a:lstStyle/>
        <a:p>
          <a:endParaRPr lang="ru-RU"/>
        </a:p>
      </dgm:t>
    </dgm:pt>
    <dgm:pt modelId="{C5F1601C-1042-4569-87CE-CA3FA5E8C71D}" type="sibTrans" cxnId="{14ADB439-78F1-440E-8C20-605B2F8B89FF}">
      <dgm:prSet/>
      <dgm:spPr/>
      <dgm:t>
        <a:bodyPr/>
        <a:lstStyle/>
        <a:p>
          <a:endParaRPr lang="ru-RU"/>
        </a:p>
      </dgm:t>
    </dgm:pt>
    <dgm:pt modelId="{A0273542-2ED0-4841-9EC7-1EB5973CFB9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Arial" pitchFamily="34" charset="0"/>
              <a:cs typeface="Arial" pitchFamily="34" charset="0"/>
            </a:rPr>
            <a:t>конструкторско-технологический этап </a:t>
          </a:r>
        </a:p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(разработка товара и (или) технологии)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3BF78AF5-830F-4629-B5E0-82B8CC376FB3}" type="parTrans" cxnId="{2DA18C1D-CA16-4DB1-AF08-DC2CB64A2933}">
      <dgm:prSet/>
      <dgm:spPr/>
      <dgm:t>
        <a:bodyPr/>
        <a:lstStyle/>
        <a:p>
          <a:endParaRPr lang="ru-RU"/>
        </a:p>
      </dgm:t>
    </dgm:pt>
    <dgm:pt modelId="{92F61115-40ED-4FDC-8E91-12066717BC43}" type="sibTrans" cxnId="{2DA18C1D-CA16-4DB1-AF08-DC2CB64A2933}">
      <dgm:prSet/>
      <dgm:spPr/>
      <dgm:t>
        <a:bodyPr/>
        <a:lstStyle/>
        <a:p>
          <a:endParaRPr lang="ru-RU"/>
        </a:p>
      </dgm:t>
    </dgm:pt>
    <dgm:pt modelId="{4C99B428-CCA4-4BC9-9DFF-B8A03D142C6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Arial" pitchFamily="34" charset="0"/>
              <a:cs typeface="Arial" pitchFamily="34" charset="0"/>
            </a:rPr>
            <a:t>производственный этап </a:t>
          </a:r>
        </a:p>
        <a:p>
          <a:pPr rtl="0"/>
          <a:r>
            <a:rPr lang="ru-RU" sz="1200" dirty="0" smtClean="0">
              <a:latin typeface="Arial" pitchFamily="34" charset="0"/>
              <a:cs typeface="Arial" pitchFamily="34" charset="0"/>
            </a:rPr>
            <a:t>(освоение и подготовка производства)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DD160B6-457F-45B7-A159-4207B7F9F3A6}" type="parTrans" cxnId="{80322DD4-3EF2-405E-BAF3-1BDA500E8876}">
      <dgm:prSet/>
      <dgm:spPr/>
      <dgm:t>
        <a:bodyPr/>
        <a:lstStyle/>
        <a:p>
          <a:endParaRPr lang="ru-RU"/>
        </a:p>
      </dgm:t>
    </dgm:pt>
    <dgm:pt modelId="{0C5F39E5-2553-409C-8FA4-D0D652591C0B}" type="sibTrans" cxnId="{80322DD4-3EF2-405E-BAF3-1BDA500E8876}">
      <dgm:prSet/>
      <dgm:spPr/>
      <dgm:t>
        <a:bodyPr/>
        <a:lstStyle/>
        <a:p>
          <a:endParaRPr lang="ru-RU"/>
        </a:p>
      </dgm:t>
    </dgm:pt>
    <dgm:pt modelId="{DCC11B2D-6989-49C3-80DC-6108138E7C7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Arial" pitchFamily="34" charset="0"/>
              <a:cs typeface="Arial" pitchFamily="34" charset="0"/>
            </a:rPr>
            <a:t>коммерческий этап </a:t>
          </a:r>
        </a:p>
        <a:p>
          <a:pPr rtl="0"/>
          <a:r>
            <a:rPr lang="ru-RU" sz="1200" b="0" dirty="0" smtClean="0">
              <a:latin typeface="Arial" pitchFamily="34" charset="0"/>
              <a:cs typeface="Arial" pitchFamily="34" charset="0"/>
            </a:rPr>
            <a:t>(производство и 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реализация товара)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BFE43486-B2E3-46C1-B647-589ADE3CD59A}" type="parTrans" cxnId="{85D9F437-6583-4D76-8222-53A84A3EF2E4}">
      <dgm:prSet/>
      <dgm:spPr/>
      <dgm:t>
        <a:bodyPr/>
        <a:lstStyle/>
        <a:p>
          <a:endParaRPr lang="ru-RU"/>
        </a:p>
      </dgm:t>
    </dgm:pt>
    <dgm:pt modelId="{6FDC9EC2-4A2C-44FD-B0E4-D17882666FF0}" type="sibTrans" cxnId="{85D9F437-6583-4D76-8222-53A84A3EF2E4}">
      <dgm:prSet/>
      <dgm:spPr/>
      <dgm:t>
        <a:bodyPr/>
        <a:lstStyle/>
        <a:p>
          <a:endParaRPr lang="ru-RU"/>
        </a:p>
      </dgm:t>
    </dgm:pt>
    <dgm:pt modelId="{2574C336-7CA7-463E-9BC8-0CCC47AC7DC2}" type="pres">
      <dgm:prSet presAssocID="{737DAE99-1BCB-4241-A78B-25A41ED73D9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FD007-01F1-4807-A531-B6B5BD10646E}" type="pres">
      <dgm:prSet presAssocID="{737DAE99-1BCB-4241-A78B-25A41ED73D9E}" presName="arrow" presStyleLbl="bgShp" presStyleIdx="0" presStyleCn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D8F9E0C-177D-4265-B675-3D9BC7D8A501}" type="pres">
      <dgm:prSet presAssocID="{737DAE99-1BCB-4241-A78B-25A41ED73D9E}" presName="linearProcess" presStyleCnt="0"/>
      <dgm:spPr/>
      <dgm:t>
        <a:bodyPr/>
        <a:lstStyle/>
        <a:p>
          <a:endParaRPr lang="ru-RU"/>
        </a:p>
      </dgm:t>
    </dgm:pt>
    <dgm:pt modelId="{7CB9323E-8864-480A-A344-F6BA09E41A31}" type="pres">
      <dgm:prSet presAssocID="{F90398AC-649B-400C-A1D0-9FA8E5B5188A}" presName="textNode" presStyleLbl="node1" presStyleIdx="0" presStyleCnt="4" custScaleX="106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D33F7-929E-4F61-807C-D5470A5F4CEE}" type="pres">
      <dgm:prSet presAssocID="{C5F1601C-1042-4569-87CE-CA3FA5E8C71D}" presName="sibTrans" presStyleCnt="0"/>
      <dgm:spPr/>
      <dgm:t>
        <a:bodyPr/>
        <a:lstStyle/>
        <a:p>
          <a:endParaRPr lang="ru-RU"/>
        </a:p>
      </dgm:t>
    </dgm:pt>
    <dgm:pt modelId="{57C74F68-AA32-4B06-AEFE-D8BE7574D626}" type="pres">
      <dgm:prSet presAssocID="{A0273542-2ED0-4841-9EC7-1EB5973CFB9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34591-CD36-482F-9867-C69D457B75E4}" type="pres">
      <dgm:prSet presAssocID="{92F61115-40ED-4FDC-8E91-12066717BC43}" presName="sibTrans" presStyleCnt="0"/>
      <dgm:spPr/>
      <dgm:t>
        <a:bodyPr/>
        <a:lstStyle/>
        <a:p>
          <a:endParaRPr lang="ru-RU"/>
        </a:p>
      </dgm:t>
    </dgm:pt>
    <dgm:pt modelId="{80431F19-A8E9-4FFF-8B68-322CF2E4EE2A}" type="pres">
      <dgm:prSet presAssocID="{4C99B428-CCA4-4BC9-9DFF-B8A03D142C6C}" presName="textNode" presStyleLbl="node1" presStyleIdx="2" presStyleCnt="4" custScaleX="10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CD6D-057C-4F3C-9CDE-14E68A55DC86}" type="pres">
      <dgm:prSet presAssocID="{0C5F39E5-2553-409C-8FA4-D0D652591C0B}" presName="sibTrans" presStyleCnt="0"/>
      <dgm:spPr/>
      <dgm:t>
        <a:bodyPr/>
        <a:lstStyle/>
        <a:p>
          <a:endParaRPr lang="ru-RU"/>
        </a:p>
      </dgm:t>
    </dgm:pt>
    <dgm:pt modelId="{33C68735-CA11-4695-8188-EC67ACE20498}" type="pres">
      <dgm:prSet presAssocID="{DCC11B2D-6989-49C3-80DC-6108138E7C7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652DE-6BF5-4575-BF58-7140DE24711E}" type="presOf" srcId="{DCC11B2D-6989-49C3-80DC-6108138E7C7A}" destId="{33C68735-CA11-4695-8188-EC67ACE20498}" srcOrd="0" destOrd="0" presId="urn:microsoft.com/office/officeart/2005/8/layout/hProcess9"/>
    <dgm:cxn modelId="{14ADB439-78F1-440E-8C20-605B2F8B89FF}" srcId="{737DAE99-1BCB-4241-A78B-25A41ED73D9E}" destId="{F90398AC-649B-400C-A1D0-9FA8E5B5188A}" srcOrd="0" destOrd="0" parTransId="{4484FF77-B191-4069-8776-B1701A4498C3}" sibTransId="{C5F1601C-1042-4569-87CE-CA3FA5E8C71D}"/>
    <dgm:cxn modelId="{85D9F437-6583-4D76-8222-53A84A3EF2E4}" srcId="{737DAE99-1BCB-4241-A78B-25A41ED73D9E}" destId="{DCC11B2D-6989-49C3-80DC-6108138E7C7A}" srcOrd="3" destOrd="0" parTransId="{BFE43486-B2E3-46C1-B647-589ADE3CD59A}" sibTransId="{6FDC9EC2-4A2C-44FD-B0E4-D17882666FF0}"/>
    <dgm:cxn modelId="{D77E61E5-239A-40EE-83CE-9577673BE208}" type="presOf" srcId="{737DAE99-1BCB-4241-A78B-25A41ED73D9E}" destId="{2574C336-7CA7-463E-9BC8-0CCC47AC7DC2}" srcOrd="0" destOrd="0" presId="urn:microsoft.com/office/officeart/2005/8/layout/hProcess9"/>
    <dgm:cxn modelId="{971C2A2E-0678-4FBC-9140-F3F50F875797}" type="presOf" srcId="{4C99B428-CCA4-4BC9-9DFF-B8A03D142C6C}" destId="{80431F19-A8E9-4FFF-8B68-322CF2E4EE2A}" srcOrd="0" destOrd="0" presId="urn:microsoft.com/office/officeart/2005/8/layout/hProcess9"/>
    <dgm:cxn modelId="{CA4B07C6-1092-42D5-95EB-6D636B82D924}" type="presOf" srcId="{A0273542-2ED0-4841-9EC7-1EB5973CFB95}" destId="{57C74F68-AA32-4B06-AEFE-D8BE7574D626}" srcOrd="0" destOrd="0" presId="urn:microsoft.com/office/officeart/2005/8/layout/hProcess9"/>
    <dgm:cxn modelId="{80322DD4-3EF2-405E-BAF3-1BDA500E8876}" srcId="{737DAE99-1BCB-4241-A78B-25A41ED73D9E}" destId="{4C99B428-CCA4-4BC9-9DFF-B8A03D142C6C}" srcOrd="2" destOrd="0" parTransId="{ADD160B6-457F-45B7-A159-4207B7F9F3A6}" sibTransId="{0C5F39E5-2553-409C-8FA4-D0D652591C0B}"/>
    <dgm:cxn modelId="{2DA18C1D-CA16-4DB1-AF08-DC2CB64A2933}" srcId="{737DAE99-1BCB-4241-A78B-25A41ED73D9E}" destId="{A0273542-2ED0-4841-9EC7-1EB5973CFB95}" srcOrd="1" destOrd="0" parTransId="{3BF78AF5-830F-4629-B5E0-82B8CC376FB3}" sibTransId="{92F61115-40ED-4FDC-8E91-12066717BC43}"/>
    <dgm:cxn modelId="{1A584724-0672-4832-B67E-61B13BB1B1C9}" type="presOf" srcId="{F90398AC-649B-400C-A1D0-9FA8E5B5188A}" destId="{7CB9323E-8864-480A-A344-F6BA09E41A31}" srcOrd="0" destOrd="0" presId="urn:microsoft.com/office/officeart/2005/8/layout/hProcess9"/>
    <dgm:cxn modelId="{0827ED45-212A-4A16-AEEB-E066B1361723}" type="presParOf" srcId="{2574C336-7CA7-463E-9BC8-0CCC47AC7DC2}" destId="{A39FD007-01F1-4807-A531-B6B5BD10646E}" srcOrd="0" destOrd="0" presId="urn:microsoft.com/office/officeart/2005/8/layout/hProcess9"/>
    <dgm:cxn modelId="{B17BF20C-6DB7-4EA3-97A4-EF855657CD49}" type="presParOf" srcId="{2574C336-7CA7-463E-9BC8-0CCC47AC7DC2}" destId="{AD8F9E0C-177D-4265-B675-3D9BC7D8A501}" srcOrd="1" destOrd="0" presId="urn:microsoft.com/office/officeart/2005/8/layout/hProcess9"/>
    <dgm:cxn modelId="{1B284345-6FB2-436A-A73A-C4519E8AFA3B}" type="presParOf" srcId="{AD8F9E0C-177D-4265-B675-3D9BC7D8A501}" destId="{7CB9323E-8864-480A-A344-F6BA09E41A31}" srcOrd="0" destOrd="0" presId="urn:microsoft.com/office/officeart/2005/8/layout/hProcess9"/>
    <dgm:cxn modelId="{88CF6DA2-B6FD-4D6B-8E18-CC62B01CB03A}" type="presParOf" srcId="{AD8F9E0C-177D-4265-B675-3D9BC7D8A501}" destId="{ADED33F7-929E-4F61-807C-D5470A5F4CEE}" srcOrd="1" destOrd="0" presId="urn:microsoft.com/office/officeart/2005/8/layout/hProcess9"/>
    <dgm:cxn modelId="{6EE5CF5D-FF88-47A5-88B7-BFF7235C3BAA}" type="presParOf" srcId="{AD8F9E0C-177D-4265-B675-3D9BC7D8A501}" destId="{57C74F68-AA32-4B06-AEFE-D8BE7574D626}" srcOrd="2" destOrd="0" presId="urn:microsoft.com/office/officeart/2005/8/layout/hProcess9"/>
    <dgm:cxn modelId="{95C1435D-606A-4C4D-8259-C72B6F0F43E8}" type="presParOf" srcId="{AD8F9E0C-177D-4265-B675-3D9BC7D8A501}" destId="{A6234591-CD36-482F-9867-C69D457B75E4}" srcOrd="3" destOrd="0" presId="urn:microsoft.com/office/officeart/2005/8/layout/hProcess9"/>
    <dgm:cxn modelId="{B3FBE641-966F-437E-8B46-9B3F7F27EA6A}" type="presParOf" srcId="{AD8F9E0C-177D-4265-B675-3D9BC7D8A501}" destId="{80431F19-A8E9-4FFF-8B68-322CF2E4EE2A}" srcOrd="4" destOrd="0" presId="urn:microsoft.com/office/officeart/2005/8/layout/hProcess9"/>
    <dgm:cxn modelId="{A1D3B515-2AA0-4313-A6C0-491ACC2C4DF9}" type="presParOf" srcId="{AD8F9E0C-177D-4265-B675-3D9BC7D8A501}" destId="{C771CD6D-057C-4F3C-9CDE-14E68A55DC86}" srcOrd="5" destOrd="0" presId="urn:microsoft.com/office/officeart/2005/8/layout/hProcess9"/>
    <dgm:cxn modelId="{515D401A-C23C-43FE-9E57-8487B8FB5071}" type="presParOf" srcId="{AD8F9E0C-177D-4265-B675-3D9BC7D8A501}" destId="{33C68735-CA11-4695-8188-EC67ACE2049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A9BAFB-2BB4-4EBD-BA95-82B87249DBC9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6B7D8F2-D3FD-4E77-8C2A-F8AB6897804C}">
      <dgm:prSet phldrT="[Текст]"/>
      <dgm:spPr/>
      <dgm:t>
        <a:bodyPr/>
        <a:lstStyle/>
        <a:p>
          <a:r>
            <a:rPr lang="ru-RU" dirty="0" smtClean="0"/>
            <a:t>Заявитель</a:t>
          </a:r>
          <a:endParaRPr lang="ru-RU" dirty="0"/>
        </a:p>
      </dgm:t>
    </dgm:pt>
    <dgm:pt modelId="{07972769-1195-4002-ADB5-FE1DD5F6AE86}" type="parTrans" cxnId="{CF7D7FB6-325A-4B8F-A103-102B54507456}">
      <dgm:prSet/>
      <dgm:spPr/>
      <dgm:t>
        <a:bodyPr/>
        <a:lstStyle/>
        <a:p>
          <a:endParaRPr lang="ru-RU"/>
        </a:p>
      </dgm:t>
    </dgm:pt>
    <dgm:pt modelId="{9FBF8828-D84A-4EB8-AC24-EBEF5623F7BD}" type="sibTrans" cxnId="{CF7D7FB6-325A-4B8F-A103-102B54507456}">
      <dgm:prSet/>
      <dgm:spPr/>
      <dgm:t>
        <a:bodyPr/>
        <a:lstStyle/>
        <a:p>
          <a:endParaRPr lang="ru-RU"/>
        </a:p>
      </dgm:t>
    </dgm:pt>
    <dgm:pt modelId="{545A793E-A0D2-4739-8C6D-1C9B34C421AD}" type="asst">
      <dgm:prSet phldrT="[Текст]"/>
      <dgm:spPr/>
      <dgm:t>
        <a:bodyPr/>
        <a:lstStyle/>
        <a:p>
          <a:r>
            <a:rPr lang="ru-RU" dirty="0" smtClean="0"/>
            <a:t>Физическое лицо</a:t>
          </a:r>
          <a:endParaRPr lang="ru-RU" dirty="0"/>
        </a:p>
      </dgm:t>
    </dgm:pt>
    <dgm:pt modelId="{DAEBCC15-1F3E-4C5E-AB9B-869FC95730C0}" type="parTrans" cxnId="{E4B5AFF4-BEDB-4C0C-B29B-8CD9F7CAB1A4}">
      <dgm:prSet/>
      <dgm:spPr/>
      <dgm:t>
        <a:bodyPr/>
        <a:lstStyle/>
        <a:p>
          <a:endParaRPr lang="ru-RU"/>
        </a:p>
      </dgm:t>
    </dgm:pt>
    <dgm:pt modelId="{696B8E62-1C24-4885-986E-07DD84EA1FEE}" type="sibTrans" cxnId="{E4B5AFF4-BEDB-4C0C-B29B-8CD9F7CAB1A4}">
      <dgm:prSet/>
      <dgm:spPr/>
      <dgm:t>
        <a:bodyPr/>
        <a:lstStyle/>
        <a:p>
          <a:endParaRPr lang="ru-RU"/>
        </a:p>
      </dgm:t>
    </dgm:pt>
    <dgm:pt modelId="{AC8143F9-B18B-4CD5-9638-1E083A376EE9}" type="asst">
      <dgm:prSet/>
      <dgm:spPr/>
      <dgm:t>
        <a:bodyPr/>
        <a:lstStyle/>
        <a:p>
          <a:r>
            <a:rPr lang="ru-RU" dirty="0" smtClean="0"/>
            <a:t>Юридическое лицо</a:t>
          </a:r>
          <a:endParaRPr lang="ru-RU" dirty="0"/>
        </a:p>
      </dgm:t>
    </dgm:pt>
    <dgm:pt modelId="{BB324418-7470-44EB-86D8-65ED46EA2FF2}" type="parTrans" cxnId="{5C566C39-B738-4B1C-88E3-D5B94315F895}">
      <dgm:prSet/>
      <dgm:spPr/>
      <dgm:t>
        <a:bodyPr/>
        <a:lstStyle/>
        <a:p>
          <a:endParaRPr lang="ru-RU"/>
        </a:p>
      </dgm:t>
    </dgm:pt>
    <dgm:pt modelId="{668C764A-90A5-4981-81B5-8DF2AE6F31C8}" type="sibTrans" cxnId="{5C566C39-B738-4B1C-88E3-D5B94315F895}">
      <dgm:prSet/>
      <dgm:spPr/>
      <dgm:t>
        <a:bodyPr/>
        <a:lstStyle/>
        <a:p>
          <a:endParaRPr lang="ru-RU"/>
        </a:p>
      </dgm:t>
    </dgm:pt>
    <dgm:pt modelId="{AFFBE739-2271-49B2-AB88-D4EDFC715640}">
      <dgm:prSet/>
      <dgm:spPr/>
      <dgm:t>
        <a:bodyPr/>
        <a:lstStyle/>
        <a:p>
          <a:r>
            <a:rPr lang="ru-RU" dirty="0" smtClean="0"/>
            <a:t>Долевое участие, не менее 10%</a:t>
          </a:r>
          <a:endParaRPr lang="ru-RU" dirty="0"/>
        </a:p>
      </dgm:t>
    </dgm:pt>
    <dgm:pt modelId="{67B41C7E-8535-4FDF-8EAA-895FC815A26D}" type="parTrans" cxnId="{956AC146-66DE-4FD1-9F5C-952F4E4F233B}">
      <dgm:prSet/>
      <dgm:spPr/>
      <dgm:t>
        <a:bodyPr/>
        <a:lstStyle/>
        <a:p>
          <a:endParaRPr lang="ru-RU"/>
        </a:p>
      </dgm:t>
    </dgm:pt>
    <dgm:pt modelId="{A69F361B-311B-489F-BD73-208BE329AC16}" type="sibTrans" cxnId="{956AC146-66DE-4FD1-9F5C-952F4E4F233B}">
      <dgm:prSet/>
      <dgm:spPr/>
      <dgm:t>
        <a:bodyPr/>
        <a:lstStyle/>
        <a:p>
          <a:endParaRPr lang="ru-RU"/>
        </a:p>
      </dgm:t>
    </dgm:pt>
    <dgm:pt modelId="{180F2B65-EDC0-4E77-9C7B-311315B59E06}">
      <dgm:prSet/>
      <dgm:spPr/>
      <dgm:t>
        <a:bodyPr/>
        <a:lstStyle/>
        <a:p>
          <a:r>
            <a:rPr lang="ru-RU" dirty="0" smtClean="0"/>
            <a:t>Договор с технопарком</a:t>
          </a:r>
          <a:endParaRPr lang="ru-RU" dirty="0"/>
        </a:p>
      </dgm:t>
    </dgm:pt>
    <dgm:pt modelId="{6048DFE3-F3EC-4B41-95A4-D59251DE471E}" type="parTrans" cxnId="{B0E7B49F-2744-401F-AC4A-1F044CEFF8A9}">
      <dgm:prSet/>
      <dgm:spPr/>
      <dgm:t>
        <a:bodyPr/>
        <a:lstStyle/>
        <a:p>
          <a:endParaRPr lang="ru-RU"/>
        </a:p>
      </dgm:t>
    </dgm:pt>
    <dgm:pt modelId="{42248B01-8822-404D-AEA3-D812C248601D}" type="sibTrans" cxnId="{B0E7B49F-2744-401F-AC4A-1F044CEFF8A9}">
      <dgm:prSet/>
      <dgm:spPr/>
      <dgm:t>
        <a:bodyPr/>
        <a:lstStyle/>
        <a:p>
          <a:endParaRPr lang="ru-RU"/>
        </a:p>
      </dgm:t>
    </dgm:pt>
    <dgm:pt modelId="{4A9C165A-014E-4779-B0ED-72B7CD6CE5EA}">
      <dgm:prSet/>
      <dgm:spPr/>
      <dgm:t>
        <a:bodyPr/>
        <a:lstStyle/>
        <a:p>
          <a:r>
            <a:rPr lang="ru-RU" dirty="0" smtClean="0"/>
            <a:t>Стадия роста</a:t>
          </a:r>
          <a:endParaRPr lang="ru-RU" dirty="0"/>
        </a:p>
      </dgm:t>
    </dgm:pt>
    <dgm:pt modelId="{E865CC30-D030-4914-AD5E-EEE603B41899}" type="parTrans" cxnId="{5527B1D2-E296-4525-880D-6C8C9AC35DB2}">
      <dgm:prSet/>
      <dgm:spPr/>
      <dgm:t>
        <a:bodyPr/>
        <a:lstStyle/>
        <a:p>
          <a:endParaRPr lang="ru-RU"/>
        </a:p>
      </dgm:t>
    </dgm:pt>
    <dgm:pt modelId="{91C741F4-E327-4253-953E-5441C3829F1B}" type="sibTrans" cxnId="{5527B1D2-E296-4525-880D-6C8C9AC35DB2}">
      <dgm:prSet/>
      <dgm:spPr/>
      <dgm:t>
        <a:bodyPr/>
        <a:lstStyle/>
        <a:p>
          <a:endParaRPr lang="ru-RU"/>
        </a:p>
      </dgm:t>
    </dgm:pt>
    <dgm:pt modelId="{E949C829-9FE2-4A6C-98CB-69920E2FC6AD}">
      <dgm:prSet/>
      <dgm:spPr/>
      <dgm:t>
        <a:bodyPr/>
        <a:lstStyle/>
        <a:p>
          <a:r>
            <a:rPr lang="ru-RU" dirty="0" smtClean="0"/>
            <a:t>Стадия развития</a:t>
          </a:r>
          <a:endParaRPr lang="ru-RU" dirty="0"/>
        </a:p>
      </dgm:t>
    </dgm:pt>
    <dgm:pt modelId="{256D8E40-59D9-4D12-91CF-2E48C9D04C3A}" type="parTrans" cxnId="{D6C684F8-3A78-4B76-BAF6-3C17DC9D0906}">
      <dgm:prSet/>
      <dgm:spPr/>
      <dgm:t>
        <a:bodyPr/>
        <a:lstStyle/>
        <a:p>
          <a:endParaRPr lang="ru-RU"/>
        </a:p>
      </dgm:t>
    </dgm:pt>
    <dgm:pt modelId="{E480DA3B-0653-476D-B225-1E32FB158F0C}" type="sibTrans" cxnId="{D6C684F8-3A78-4B76-BAF6-3C17DC9D0906}">
      <dgm:prSet/>
      <dgm:spPr/>
      <dgm:t>
        <a:bodyPr/>
        <a:lstStyle/>
        <a:p>
          <a:endParaRPr lang="ru-RU"/>
        </a:p>
      </dgm:t>
    </dgm:pt>
    <dgm:pt modelId="{07F02D6C-1DA2-49DA-B818-48265A25BE6C}">
      <dgm:prSet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Ваучер до 25 тыс. </a:t>
          </a:r>
          <a:r>
            <a:rPr lang="en-US" dirty="0" smtClean="0"/>
            <a:t>$</a:t>
          </a:r>
          <a:endParaRPr lang="ru-RU" dirty="0"/>
        </a:p>
      </dgm:t>
    </dgm:pt>
    <dgm:pt modelId="{F52171BF-C794-4ED9-B15C-568538F917EB}" type="parTrans" cxnId="{C97CC416-9556-4DD7-AEE1-1848311A3EDA}">
      <dgm:prSet/>
      <dgm:spPr/>
      <dgm:t>
        <a:bodyPr/>
        <a:lstStyle/>
        <a:p>
          <a:endParaRPr lang="ru-RU"/>
        </a:p>
      </dgm:t>
    </dgm:pt>
    <dgm:pt modelId="{70DD66E1-8EA0-43B8-9E12-81BDFB6A7361}" type="sibTrans" cxnId="{C97CC416-9556-4DD7-AEE1-1848311A3EDA}">
      <dgm:prSet/>
      <dgm:spPr/>
      <dgm:t>
        <a:bodyPr/>
        <a:lstStyle/>
        <a:p>
          <a:endParaRPr lang="ru-RU"/>
        </a:p>
      </dgm:t>
    </dgm:pt>
    <dgm:pt modelId="{B62AD47C-FAC5-4C11-8081-6A891B8DBCEB}">
      <dgm:prSet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Грант до 100 тыс. </a:t>
          </a:r>
          <a:r>
            <a:rPr lang="en-US" dirty="0" smtClean="0"/>
            <a:t>$</a:t>
          </a:r>
          <a:endParaRPr lang="ru-RU" dirty="0"/>
        </a:p>
      </dgm:t>
    </dgm:pt>
    <dgm:pt modelId="{7D590E52-FCFE-4285-AEF0-9C472754D7E3}" type="parTrans" cxnId="{667A8E27-4BDB-42E7-91CB-39750C8CC654}">
      <dgm:prSet/>
      <dgm:spPr/>
      <dgm:t>
        <a:bodyPr/>
        <a:lstStyle/>
        <a:p>
          <a:endParaRPr lang="ru-RU"/>
        </a:p>
      </dgm:t>
    </dgm:pt>
    <dgm:pt modelId="{E560F47F-D9B0-490A-BDFD-EEE0CC0BFB67}" type="sibTrans" cxnId="{667A8E27-4BDB-42E7-91CB-39750C8CC654}">
      <dgm:prSet/>
      <dgm:spPr/>
      <dgm:t>
        <a:bodyPr/>
        <a:lstStyle/>
        <a:p>
          <a:endParaRPr lang="ru-RU"/>
        </a:p>
      </dgm:t>
    </dgm:pt>
    <dgm:pt modelId="{DA4339DD-76BA-44CC-93A2-292A9F86E675}" type="pres">
      <dgm:prSet presAssocID="{8BA9BAFB-2BB4-4EBD-BA95-82B87249DB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2FB1C1-DE81-45CF-AB95-92D2AEBCE825}" type="pres">
      <dgm:prSet presAssocID="{66B7D8F2-D3FD-4E77-8C2A-F8AB6897804C}" presName="hierRoot1" presStyleCnt="0">
        <dgm:presLayoutVars>
          <dgm:hierBranch val="init"/>
        </dgm:presLayoutVars>
      </dgm:prSet>
      <dgm:spPr/>
    </dgm:pt>
    <dgm:pt modelId="{D4A582C6-E481-4765-8179-A628EC86813C}" type="pres">
      <dgm:prSet presAssocID="{66B7D8F2-D3FD-4E77-8C2A-F8AB6897804C}" presName="rootComposite1" presStyleCnt="0"/>
      <dgm:spPr/>
    </dgm:pt>
    <dgm:pt modelId="{9C69D89D-6D93-4BC7-80FF-91F00961DD4B}" type="pres">
      <dgm:prSet presAssocID="{66B7D8F2-D3FD-4E77-8C2A-F8AB689780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AC501-EEF7-458A-A69B-3CD973AB30D6}" type="pres">
      <dgm:prSet presAssocID="{66B7D8F2-D3FD-4E77-8C2A-F8AB689780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1305D8-BB9A-4177-9416-6C9E60A5DA3C}" type="pres">
      <dgm:prSet presAssocID="{66B7D8F2-D3FD-4E77-8C2A-F8AB6897804C}" presName="hierChild2" presStyleCnt="0"/>
      <dgm:spPr/>
    </dgm:pt>
    <dgm:pt modelId="{172983EE-0409-4CBE-961A-57C24E9A18D4}" type="pres">
      <dgm:prSet presAssocID="{66B7D8F2-D3FD-4E77-8C2A-F8AB6897804C}" presName="hierChild3" presStyleCnt="0"/>
      <dgm:spPr/>
    </dgm:pt>
    <dgm:pt modelId="{00133E01-0851-44E2-9DA5-2138BF66C43B}" type="pres">
      <dgm:prSet presAssocID="{DAEBCC15-1F3E-4C5E-AB9B-869FC95730C0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07961D15-EDE7-4E95-8E1F-F2BDCECCB0EE}" type="pres">
      <dgm:prSet presAssocID="{545A793E-A0D2-4739-8C6D-1C9B34C421AD}" presName="hierRoot3" presStyleCnt="0">
        <dgm:presLayoutVars>
          <dgm:hierBranch val="init"/>
        </dgm:presLayoutVars>
      </dgm:prSet>
      <dgm:spPr/>
    </dgm:pt>
    <dgm:pt modelId="{C7CBA013-B39C-4CAE-9FB8-087540F9A827}" type="pres">
      <dgm:prSet presAssocID="{545A793E-A0D2-4739-8C6D-1C9B34C421AD}" presName="rootComposite3" presStyleCnt="0"/>
      <dgm:spPr/>
    </dgm:pt>
    <dgm:pt modelId="{1C9F1DB7-8EE2-4588-B38E-5F4B9FAFBFA3}" type="pres">
      <dgm:prSet presAssocID="{545A793E-A0D2-4739-8C6D-1C9B34C421AD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B5AD7-F3EC-4BE5-81A8-80F32D6E6C9D}" type="pres">
      <dgm:prSet presAssocID="{545A793E-A0D2-4739-8C6D-1C9B34C421AD}" presName="rootConnector3" presStyleLbl="asst1" presStyleIdx="0" presStyleCnt="2"/>
      <dgm:spPr/>
      <dgm:t>
        <a:bodyPr/>
        <a:lstStyle/>
        <a:p>
          <a:endParaRPr lang="ru-RU"/>
        </a:p>
      </dgm:t>
    </dgm:pt>
    <dgm:pt modelId="{6EC2C1FE-76E6-43E1-A390-9C40132E70C0}" type="pres">
      <dgm:prSet presAssocID="{545A793E-A0D2-4739-8C6D-1C9B34C421AD}" presName="hierChild6" presStyleCnt="0"/>
      <dgm:spPr/>
    </dgm:pt>
    <dgm:pt modelId="{F248DE83-B20C-4FD6-9BAF-17B493CE6253}" type="pres">
      <dgm:prSet presAssocID="{6048DFE3-F3EC-4B41-95A4-D59251DE471E}" presName="Name37" presStyleLbl="parChTrans1D3" presStyleIdx="0" presStyleCnt="2"/>
      <dgm:spPr/>
      <dgm:t>
        <a:bodyPr/>
        <a:lstStyle/>
        <a:p>
          <a:endParaRPr lang="ru-RU"/>
        </a:p>
      </dgm:t>
    </dgm:pt>
    <dgm:pt modelId="{15DCAE82-F86E-4B50-8F98-7D6580A916D1}" type="pres">
      <dgm:prSet presAssocID="{180F2B65-EDC0-4E77-9C7B-311315B59E06}" presName="hierRoot2" presStyleCnt="0">
        <dgm:presLayoutVars>
          <dgm:hierBranch val="init"/>
        </dgm:presLayoutVars>
      </dgm:prSet>
      <dgm:spPr/>
    </dgm:pt>
    <dgm:pt modelId="{CD0600D9-746A-4B4E-BE53-729FC0B30CCF}" type="pres">
      <dgm:prSet presAssocID="{180F2B65-EDC0-4E77-9C7B-311315B59E06}" presName="rootComposite" presStyleCnt="0"/>
      <dgm:spPr/>
    </dgm:pt>
    <dgm:pt modelId="{1BA18B05-114E-4790-BBCF-2D48C95EDB4F}" type="pres">
      <dgm:prSet presAssocID="{180F2B65-EDC0-4E77-9C7B-311315B59E0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D5B6C-8C18-4A6C-98D9-0A64D1C7327B}" type="pres">
      <dgm:prSet presAssocID="{180F2B65-EDC0-4E77-9C7B-311315B59E06}" presName="rootConnector" presStyleLbl="node3" presStyleIdx="0" presStyleCnt="2"/>
      <dgm:spPr/>
      <dgm:t>
        <a:bodyPr/>
        <a:lstStyle/>
        <a:p>
          <a:endParaRPr lang="ru-RU"/>
        </a:p>
      </dgm:t>
    </dgm:pt>
    <dgm:pt modelId="{FE30819D-0B70-4886-88A0-9A056129AB13}" type="pres">
      <dgm:prSet presAssocID="{180F2B65-EDC0-4E77-9C7B-311315B59E06}" presName="hierChild4" presStyleCnt="0"/>
      <dgm:spPr/>
    </dgm:pt>
    <dgm:pt modelId="{DE8AEFA7-C29B-4E2C-B075-4E4B95378360}" type="pres">
      <dgm:prSet presAssocID="{E865CC30-D030-4914-AD5E-EEE603B41899}" presName="Name37" presStyleLbl="parChTrans1D4" presStyleIdx="0" presStyleCnt="4"/>
      <dgm:spPr/>
      <dgm:t>
        <a:bodyPr/>
        <a:lstStyle/>
        <a:p>
          <a:endParaRPr lang="ru-RU"/>
        </a:p>
      </dgm:t>
    </dgm:pt>
    <dgm:pt modelId="{281851AC-40EA-48AC-8916-0D6657A19284}" type="pres">
      <dgm:prSet presAssocID="{4A9C165A-014E-4779-B0ED-72B7CD6CE5EA}" presName="hierRoot2" presStyleCnt="0">
        <dgm:presLayoutVars>
          <dgm:hierBranch val="init"/>
        </dgm:presLayoutVars>
      </dgm:prSet>
      <dgm:spPr/>
    </dgm:pt>
    <dgm:pt modelId="{D426C694-26CD-4BE9-BBAE-7F4217588EE9}" type="pres">
      <dgm:prSet presAssocID="{4A9C165A-014E-4779-B0ED-72B7CD6CE5EA}" presName="rootComposite" presStyleCnt="0"/>
      <dgm:spPr/>
    </dgm:pt>
    <dgm:pt modelId="{E64F90D8-27AA-4455-9638-7C4AAB55C84C}" type="pres">
      <dgm:prSet presAssocID="{4A9C165A-014E-4779-B0ED-72B7CD6CE5EA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AB19C-A3D4-4731-8B7C-2AC91A489573}" type="pres">
      <dgm:prSet presAssocID="{4A9C165A-014E-4779-B0ED-72B7CD6CE5EA}" presName="rootConnector" presStyleLbl="node4" presStyleIdx="0" presStyleCnt="4"/>
      <dgm:spPr/>
      <dgm:t>
        <a:bodyPr/>
        <a:lstStyle/>
        <a:p>
          <a:endParaRPr lang="ru-RU"/>
        </a:p>
      </dgm:t>
    </dgm:pt>
    <dgm:pt modelId="{1E74A4DC-2D4C-463F-B7AC-66679952756A}" type="pres">
      <dgm:prSet presAssocID="{4A9C165A-014E-4779-B0ED-72B7CD6CE5EA}" presName="hierChild4" presStyleCnt="0"/>
      <dgm:spPr/>
    </dgm:pt>
    <dgm:pt modelId="{581FE8A1-50B9-4D68-B6AD-90289C693EB0}" type="pres">
      <dgm:prSet presAssocID="{F52171BF-C794-4ED9-B15C-568538F917EB}" presName="Name37" presStyleLbl="parChTrans1D4" presStyleIdx="1" presStyleCnt="4"/>
      <dgm:spPr/>
      <dgm:t>
        <a:bodyPr/>
        <a:lstStyle/>
        <a:p>
          <a:endParaRPr lang="ru-RU"/>
        </a:p>
      </dgm:t>
    </dgm:pt>
    <dgm:pt modelId="{6B75478E-B41A-49DE-A2B9-9504E6866B9F}" type="pres">
      <dgm:prSet presAssocID="{07F02D6C-1DA2-49DA-B818-48265A25BE6C}" presName="hierRoot2" presStyleCnt="0">
        <dgm:presLayoutVars>
          <dgm:hierBranch val="init"/>
        </dgm:presLayoutVars>
      </dgm:prSet>
      <dgm:spPr/>
    </dgm:pt>
    <dgm:pt modelId="{B9CDEF8A-52FC-4898-BB38-03C03BF1DE02}" type="pres">
      <dgm:prSet presAssocID="{07F02D6C-1DA2-49DA-B818-48265A25BE6C}" presName="rootComposite" presStyleCnt="0"/>
      <dgm:spPr/>
    </dgm:pt>
    <dgm:pt modelId="{C6C78DE0-7AFA-4616-8457-B7A5EE5D3EBF}" type="pres">
      <dgm:prSet presAssocID="{07F02D6C-1DA2-49DA-B818-48265A25BE6C}" presName="rootText" presStyleLbl="node4" presStyleIdx="1" presStyleCnt="4" custLinFactNeighborX="2689" custLinFactNeighborY="-2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44C82-C3AF-429C-9394-056A3405E8F0}" type="pres">
      <dgm:prSet presAssocID="{07F02D6C-1DA2-49DA-B818-48265A25BE6C}" presName="rootConnector" presStyleLbl="node4" presStyleIdx="1" presStyleCnt="4"/>
      <dgm:spPr/>
      <dgm:t>
        <a:bodyPr/>
        <a:lstStyle/>
        <a:p>
          <a:endParaRPr lang="ru-RU"/>
        </a:p>
      </dgm:t>
    </dgm:pt>
    <dgm:pt modelId="{E396686E-76BA-481B-B6B5-02B7EB8B1811}" type="pres">
      <dgm:prSet presAssocID="{07F02D6C-1DA2-49DA-B818-48265A25BE6C}" presName="hierChild4" presStyleCnt="0"/>
      <dgm:spPr/>
    </dgm:pt>
    <dgm:pt modelId="{4BEBCFD9-C77D-4D79-A80A-85F4882A1C74}" type="pres">
      <dgm:prSet presAssocID="{07F02D6C-1DA2-49DA-B818-48265A25BE6C}" presName="hierChild5" presStyleCnt="0"/>
      <dgm:spPr/>
    </dgm:pt>
    <dgm:pt modelId="{0D158A28-8AAF-44E1-84F8-229142EAA300}" type="pres">
      <dgm:prSet presAssocID="{4A9C165A-014E-4779-B0ED-72B7CD6CE5EA}" presName="hierChild5" presStyleCnt="0"/>
      <dgm:spPr/>
    </dgm:pt>
    <dgm:pt modelId="{37BFB19F-0871-4251-A879-88F88B0DCDB1}" type="pres">
      <dgm:prSet presAssocID="{180F2B65-EDC0-4E77-9C7B-311315B59E06}" presName="hierChild5" presStyleCnt="0"/>
      <dgm:spPr/>
    </dgm:pt>
    <dgm:pt modelId="{B48BB5EE-096F-40C1-A2D9-E51763ED33C1}" type="pres">
      <dgm:prSet presAssocID="{545A793E-A0D2-4739-8C6D-1C9B34C421AD}" presName="hierChild7" presStyleCnt="0"/>
      <dgm:spPr/>
    </dgm:pt>
    <dgm:pt modelId="{C96D2DF2-C97F-4964-93C4-8349CA544178}" type="pres">
      <dgm:prSet presAssocID="{BB324418-7470-44EB-86D8-65ED46EA2FF2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B91CF311-EACE-4EFE-851D-14BB0B5579B9}" type="pres">
      <dgm:prSet presAssocID="{AC8143F9-B18B-4CD5-9638-1E083A376EE9}" presName="hierRoot3" presStyleCnt="0">
        <dgm:presLayoutVars>
          <dgm:hierBranch val="init"/>
        </dgm:presLayoutVars>
      </dgm:prSet>
      <dgm:spPr/>
    </dgm:pt>
    <dgm:pt modelId="{CF696FFF-4689-49EC-8B6E-1B5D582E1D7D}" type="pres">
      <dgm:prSet presAssocID="{AC8143F9-B18B-4CD5-9638-1E083A376EE9}" presName="rootComposite3" presStyleCnt="0"/>
      <dgm:spPr/>
    </dgm:pt>
    <dgm:pt modelId="{49AB815E-0E2B-4B7F-916F-547D5E005EBD}" type="pres">
      <dgm:prSet presAssocID="{AC8143F9-B18B-4CD5-9638-1E083A376E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8C1EE7-0F60-4E82-A5E8-62A33DCAB690}" type="pres">
      <dgm:prSet presAssocID="{AC8143F9-B18B-4CD5-9638-1E083A376EE9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EBE4D77-CFE9-40BE-BA3F-81F18FB96B6A}" type="pres">
      <dgm:prSet presAssocID="{AC8143F9-B18B-4CD5-9638-1E083A376EE9}" presName="hierChild6" presStyleCnt="0"/>
      <dgm:spPr/>
    </dgm:pt>
    <dgm:pt modelId="{5DDB6C1B-72D7-4696-9641-5FC61DDAA607}" type="pres">
      <dgm:prSet presAssocID="{67B41C7E-8535-4FDF-8EAA-895FC815A26D}" presName="Name37" presStyleLbl="parChTrans1D3" presStyleIdx="1" presStyleCnt="2"/>
      <dgm:spPr/>
      <dgm:t>
        <a:bodyPr/>
        <a:lstStyle/>
        <a:p>
          <a:endParaRPr lang="ru-RU"/>
        </a:p>
      </dgm:t>
    </dgm:pt>
    <dgm:pt modelId="{DE97D825-99F8-4B91-AFAA-753CC7A38BC9}" type="pres">
      <dgm:prSet presAssocID="{AFFBE739-2271-49B2-AB88-D4EDFC715640}" presName="hierRoot2" presStyleCnt="0">
        <dgm:presLayoutVars>
          <dgm:hierBranch val="init"/>
        </dgm:presLayoutVars>
      </dgm:prSet>
      <dgm:spPr/>
    </dgm:pt>
    <dgm:pt modelId="{54C537F5-5F5C-4117-97D4-992209943F54}" type="pres">
      <dgm:prSet presAssocID="{AFFBE739-2271-49B2-AB88-D4EDFC715640}" presName="rootComposite" presStyleCnt="0"/>
      <dgm:spPr/>
    </dgm:pt>
    <dgm:pt modelId="{068CF1E1-F228-4E71-B229-9015137F9FDA}" type="pres">
      <dgm:prSet presAssocID="{AFFBE739-2271-49B2-AB88-D4EDFC71564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D9010-4572-4A6A-8794-5594EED1ADA6}" type="pres">
      <dgm:prSet presAssocID="{AFFBE739-2271-49B2-AB88-D4EDFC715640}" presName="rootConnector" presStyleLbl="node3" presStyleIdx="1" presStyleCnt="2"/>
      <dgm:spPr/>
      <dgm:t>
        <a:bodyPr/>
        <a:lstStyle/>
        <a:p>
          <a:endParaRPr lang="ru-RU"/>
        </a:p>
      </dgm:t>
    </dgm:pt>
    <dgm:pt modelId="{D4E00A62-C03D-490D-A2BC-BA6E29FDDA9F}" type="pres">
      <dgm:prSet presAssocID="{AFFBE739-2271-49B2-AB88-D4EDFC715640}" presName="hierChild4" presStyleCnt="0"/>
      <dgm:spPr/>
    </dgm:pt>
    <dgm:pt modelId="{B1CEEEDA-F1F1-4F9D-8491-AFE41BE0D91B}" type="pres">
      <dgm:prSet presAssocID="{256D8E40-59D9-4D12-91CF-2E48C9D04C3A}" presName="Name37" presStyleLbl="parChTrans1D4" presStyleIdx="2" presStyleCnt="4"/>
      <dgm:spPr/>
      <dgm:t>
        <a:bodyPr/>
        <a:lstStyle/>
        <a:p>
          <a:endParaRPr lang="ru-RU"/>
        </a:p>
      </dgm:t>
    </dgm:pt>
    <dgm:pt modelId="{95037F0A-EB91-4024-9F8C-DF3E086D06CF}" type="pres">
      <dgm:prSet presAssocID="{E949C829-9FE2-4A6C-98CB-69920E2FC6AD}" presName="hierRoot2" presStyleCnt="0">
        <dgm:presLayoutVars>
          <dgm:hierBranch val="init"/>
        </dgm:presLayoutVars>
      </dgm:prSet>
      <dgm:spPr/>
    </dgm:pt>
    <dgm:pt modelId="{D32130C0-75DA-4980-8BC3-7769D89C5933}" type="pres">
      <dgm:prSet presAssocID="{E949C829-9FE2-4A6C-98CB-69920E2FC6AD}" presName="rootComposite" presStyleCnt="0"/>
      <dgm:spPr/>
    </dgm:pt>
    <dgm:pt modelId="{2995EF0B-C97F-4881-9B36-7419B79753E9}" type="pres">
      <dgm:prSet presAssocID="{E949C829-9FE2-4A6C-98CB-69920E2FC6AD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A2178-FC03-46E4-ABD6-79CBD0646E8B}" type="pres">
      <dgm:prSet presAssocID="{E949C829-9FE2-4A6C-98CB-69920E2FC6AD}" presName="rootConnector" presStyleLbl="node4" presStyleIdx="2" presStyleCnt="4"/>
      <dgm:spPr/>
      <dgm:t>
        <a:bodyPr/>
        <a:lstStyle/>
        <a:p>
          <a:endParaRPr lang="ru-RU"/>
        </a:p>
      </dgm:t>
    </dgm:pt>
    <dgm:pt modelId="{EAB050D2-94F5-4948-9ECA-10E45CAEF137}" type="pres">
      <dgm:prSet presAssocID="{E949C829-9FE2-4A6C-98CB-69920E2FC6AD}" presName="hierChild4" presStyleCnt="0"/>
      <dgm:spPr/>
    </dgm:pt>
    <dgm:pt modelId="{42D5B5BB-F9BE-401F-B04C-4B7A4BD3296D}" type="pres">
      <dgm:prSet presAssocID="{7D590E52-FCFE-4285-AEF0-9C472754D7E3}" presName="Name37" presStyleLbl="parChTrans1D4" presStyleIdx="3" presStyleCnt="4"/>
      <dgm:spPr/>
      <dgm:t>
        <a:bodyPr/>
        <a:lstStyle/>
        <a:p>
          <a:endParaRPr lang="ru-RU"/>
        </a:p>
      </dgm:t>
    </dgm:pt>
    <dgm:pt modelId="{ACD2BF59-BF32-44BB-942D-F97EC0FBF18F}" type="pres">
      <dgm:prSet presAssocID="{B62AD47C-FAC5-4C11-8081-6A891B8DBCEB}" presName="hierRoot2" presStyleCnt="0">
        <dgm:presLayoutVars>
          <dgm:hierBranch val="init"/>
        </dgm:presLayoutVars>
      </dgm:prSet>
      <dgm:spPr/>
    </dgm:pt>
    <dgm:pt modelId="{3C90201E-CF47-47C0-9995-803BC187B985}" type="pres">
      <dgm:prSet presAssocID="{B62AD47C-FAC5-4C11-8081-6A891B8DBCEB}" presName="rootComposite" presStyleCnt="0"/>
      <dgm:spPr/>
    </dgm:pt>
    <dgm:pt modelId="{162A0B0C-C88E-4620-97A6-2CE8561109C6}" type="pres">
      <dgm:prSet presAssocID="{B62AD47C-FAC5-4C11-8081-6A891B8DBCEB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D811D5-709B-4FDD-BA31-E29101B8401F}" type="pres">
      <dgm:prSet presAssocID="{B62AD47C-FAC5-4C11-8081-6A891B8DBCEB}" presName="rootConnector" presStyleLbl="node4" presStyleIdx="3" presStyleCnt="4"/>
      <dgm:spPr/>
      <dgm:t>
        <a:bodyPr/>
        <a:lstStyle/>
        <a:p>
          <a:endParaRPr lang="ru-RU"/>
        </a:p>
      </dgm:t>
    </dgm:pt>
    <dgm:pt modelId="{E941974E-D601-4697-8A46-4DDA278DD892}" type="pres">
      <dgm:prSet presAssocID="{B62AD47C-FAC5-4C11-8081-6A891B8DBCEB}" presName="hierChild4" presStyleCnt="0"/>
      <dgm:spPr/>
    </dgm:pt>
    <dgm:pt modelId="{53CCAB18-4A79-4C58-A0B7-36CDB6408E2B}" type="pres">
      <dgm:prSet presAssocID="{B62AD47C-FAC5-4C11-8081-6A891B8DBCEB}" presName="hierChild5" presStyleCnt="0"/>
      <dgm:spPr/>
    </dgm:pt>
    <dgm:pt modelId="{AB0D702F-F6A0-4F38-96B7-55EDBBF2B780}" type="pres">
      <dgm:prSet presAssocID="{E949C829-9FE2-4A6C-98CB-69920E2FC6AD}" presName="hierChild5" presStyleCnt="0"/>
      <dgm:spPr/>
    </dgm:pt>
    <dgm:pt modelId="{0392F03C-CD11-4626-8C05-2DA8ADCA2F31}" type="pres">
      <dgm:prSet presAssocID="{AFFBE739-2271-49B2-AB88-D4EDFC715640}" presName="hierChild5" presStyleCnt="0"/>
      <dgm:spPr/>
    </dgm:pt>
    <dgm:pt modelId="{1F7D3115-3FA2-4F29-9BDA-914418EA786B}" type="pres">
      <dgm:prSet presAssocID="{AC8143F9-B18B-4CD5-9638-1E083A376EE9}" presName="hierChild7" presStyleCnt="0"/>
      <dgm:spPr/>
    </dgm:pt>
  </dgm:ptLst>
  <dgm:cxnLst>
    <dgm:cxn modelId="{4E1AEA9A-0D6A-4456-B7D9-89BD76B96DE0}" type="presOf" srcId="{AFFBE739-2271-49B2-AB88-D4EDFC715640}" destId="{068CF1E1-F228-4E71-B229-9015137F9FDA}" srcOrd="0" destOrd="0" presId="urn:microsoft.com/office/officeart/2005/8/layout/orgChart1"/>
    <dgm:cxn modelId="{C56BFC0D-95AC-4AFC-904B-0319FE79637F}" type="presOf" srcId="{256D8E40-59D9-4D12-91CF-2E48C9D04C3A}" destId="{B1CEEEDA-F1F1-4F9D-8491-AFE41BE0D91B}" srcOrd="0" destOrd="0" presId="urn:microsoft.com/office/officeart/2005/8/layout/orgChart1"/>
    <dgm:cxn modelId="{C97CC416-9556-4DD7-AEE1-1848311A3EDA}" srcId="{4A9C165A-014E-4779-B0ED-72B7CD6CE5EA}" destId="{07F02D6C-1DA2-49DA-B818-48265A25BE6C}" srcOrd="0" destOrd="0" parTransId="{F52171BF-C794-4ED9-B15C-568538F917EB}" sibTransId="{70DD66E1-8EA0-43B8-9E12-81BDFB6A7361}"/>
    <dgm:cxn modelId="{466CDD79-055B-4344-B6CE-2C64EFE454BD}" type="presOf" srcId="{545A793E-A0D2-4739-8C6D-1C9B34C421AD}" destId="{527B5AD7-F3EC-4BE5-81A8-80F32D6E6C9D}" srcOrd="1" destOrd="0" presId="urn:microsoft.com/office/officeart/2005/8/layout/orgChart1"/>
    <dgm:cxn modelId="{2C42288B-6FA5-47CD-B340-7482703F3735}" type="presOf" srcId="{B62AD47C-FAC5-4C11-8081-6A891B8DBCEB}" destId="{162A0B0C-C88E-4620-97A6-2CE8561109C6}" srcOrd="0" destOrd="0" presId="urn:microsoft.com/office/officeart/2005/8/layout/orgChart1"/>
    <dgm:cxn modelId="{EFB6DC75-350C-4DAA-AF95-D529D3FE1F5A}" type="presOf" srcId="{66B7D8F2-D3FD-4E77-8C2A-F8AB6897804C}" destId="{9C69D89D-6D93-4BC7-80FF-91F00961DD4B}" srcOrd="0" destOrd="0" presId="urn:microsoft.com/office/officeart/2005/8/layout/orgChart1"/>
    <dgm:cxn modelId="{956AC146-66DE-4FD1-9F5C-952F4E4F233B}" srcId="{AC8143F9-B18B-4CD5-9638-1E083A376EE9}" destId="{AFFBE739-2271-49B2-AB88-D4EDFC715640}" srcOrd="0" destOrd="0" parTransId="{67B41C7E-8535-4FDF-8EAA-895FC815A26D}" sibTransId="{A69F361B-311B-489F-BD73-208BE329AC16}"/>
    <dgm:cxn modelId="{2F99C013-357D-4E67-AE3E-0A97D39CC79F}" type="presOf" srcId="{BB324418-7470-44EB-86D8-65ED46EA2FF2}" destId="{C96D2DF2-C97F-4964-93C4-8349CA544178}" srcOrd="0" destOrd="0" presId="urn:microsoft.com/office/officeart/2005/8/layout/orgChart1"/>
    <dgm:cxn modelId="{0406369E-5F0B-496B-BF88-234BADE981D5}" type="presOf" srcId="{180F2B65-EDC0-4E77-9C7B-311315B59E06}" destId="{C7AD5B6C-8C18-4A6C-98D9-0A64D1C7327B}" srcOrd="1" destOrd="0" presId="urn:microsoft.com/office/officeart/2005/8/layout/orgChart1"/>
    <dgm:cxn modelId="{E1F99C36-6915-467A-810A-81CF4273735B}" type="presOf" srcId="{6048DFE3-F3EC-4B41-95A4-D59251DE471E}" destId="{F248DE83-B20C-4FD6-9BAF-17B493CE6253}" srcOrd="0" destOrd="0" presId="urn:microsoft.com/office/officeart/2005/8/layout/orgChart1"/>
    <dgm:cxn modelId="{5744136B-0451-4376-ACF7-6967C46B48C7}" type="presOf" srcId="{7D590E52-FCFE-4285-AEF0-9C472754D7E3}" destId="{42D5B5BB-F9BE-401F-B04C-4B7A4BD3296D}" srcOrd="0" destOrd="0" presId="urn:microsoft.com/office/officeart/2005/8/layout/orgChart1"/>
    <dgm:cxn modelId="{22BABDBC-7237-4CCC-97BA-A9E02405084D}" type="presOf" srcId="{E949C829-9FE2-4A6C-98CB-69920E2FC6AD}" destId="{8EEA2178-FC03-46E4-ABD6-79CBD0646E8B}" srcOrd="1" destOrd="0" presId="urn:microsoft.com/office/officeart/2005/8/layout/orgChart1"/>
    <dgm:cxn modelId="{667A8E27-4BDB-42E7-91CB-39750C8CC654}" srcId="{E949C829-9FE2-4A6C-98CB-69920E2FC6AD}" destId="{B62AD47C-FAC5-4C11-8081-6A891B8DBCEB}" srcOrd="0" destOrd="0" parTransId="{7D590E52-FCFE-4285-AEF0-9C472754D7E3}" sibTransId="{E560F47F-D9B0-490A-BDFD-EEE0CC0BFB67}"/>
    <dgm:cxn modelId="{5527B1D2-E296-4525-880D-6C8C9AC35DB2}" srcId="{180F2B65-EDC0-4E77-9C7B-311315B59E06}" destId="{4A9C165A-014E-4779-B0ED-72B7CD6CE5EA}" srcOrd="0" destOrd="0" parTransId="{E865CC30-D030-4914-AD5E-EEE603B41899}" sibTransId="{91C741F4-E327-4253-953E-5441C3829F1B}"/>
    <dgm:cxn modelId="{D6C684F8-3A78-4B76-BAF6-3C17DC9D0906}" srcId="{AFFBE739-2271-49B2-AB88-D4EDFC715640}" destId="{E949C829-9FE2-4A6C-98CB-69920E2FC6AD}" srcOrd="0" destOrd="0" parTransId="{256D8E40-59D9-4D12-91CF-2E48C9D04C3A}" sibTransId="{E480DA3B-0653-476D-B225-1E32FB158F0C}"/>
    <dgm:cxn modelId="{56F9B7E7-1E87-46E2-95CA-2E798EAA6351}" type="presOf" srcId="{DAEBCC15-1F3E-4C5E-AB9B-869FC95730C0}" destId="{00133E01-0851-44E2-9DA5-2138BF66C43B}" srcOrd="0" destOrd="0" presId="urn:microsoft.com/office/officeart/2005/8/layout/orgChart1"/>
    <dgm:cxn modelId="{CF7D7FB6-325A-4B8F-A103-102B54507456}" srcId="{8BA9BAFB-2BB4-4EBD-BA95-82B87249DBC9}" destId="{66B7D8F2-D3FD-4E77-8C2A-F8AB6897804C}" srcOrd="0" destOrd="0" parTransId="{07972769-1195-4002-ADB5-FE1DD5F6AE86}" sibTransId="{9FBF8828-D84A-4EB8-AC24-EBEF5623F7BD}"/>
    <dgm:cxn modelId="{0C584BF5-2E4C-46DD-8D6E-48CC7838BE0F}" type="presOf" srcId="{180F2B65-EDC0-4E77-9C7B-311315B59E06}" destId="{1BA18B05-114E-4790-BBCF-2D48C95EDB4F}" srcOrd="0" destOrd="0" presId="urn:microsoft.com/office/officeart/2005/8/layout/orgChart1"/>
    <dgm:cxn modelId="{C889482C-B7B8-44F6-B54A-B4CD2FB72882}" type="presOf" srcId="{AC8143F9-B18B-4CD5-9638-1E083A376EE9}" destId="{49AB815E-0E2B-4B7F-916F-547D5E005EBD}" srcOrd="0" destOrd="0" presId="urn:microsoft.com/office/officeart/2005/8/layout/orgChart1"/>
    <dgm:cxn modelId="{5C566C39-B738-4B1C-88E3-D5B94315F895}" srcId="{66B7D8F2-D3FD-4E77-8C2A-F8AB6897804C}" destId="{AC8143F9-B18B-4CD5-9638-1E083A376EE9}" srcOrd="1" destOrd="0" parTransId="{BB324418-7470-44EB-86D8-65ED46EA2FF2}" sibTransId="{668C764A-90A5-4981-81B5-8DF2AE6F31C8}"/>
    <dgm:cxn modelId="{B691113E-B91D-4C15-8709-D65E15EAE9A5}" type="presOf" srcId="{07F02D6C-1DA2-49DA-B818-48265A25BE6C}" destId="{15B44C82-C3AF-429C-9394-056A3405E8F0}" srcOrd="1" destOrd="0" presId="urn:microsoft.com/office/officeart/2005/8/layout/orgChart1"/>
    <dgm:cxn modelId="{6D512E23-B040-464A-8DC1-778461BF1733}" type="presOf" srcId="{AFFBE739-2271-49B2-AB88-D4EDFC715640}" destId="{8FCD9010-4572-4A6A-8794-5594EED1ADA6}" srcOrd="1" destOrd="0" presId="urn:microsoft.com/office/officeart/2005/8/layout/orgChart1"/>
    <dgm:cxn modelId="{1378500A-4819-41D6-90F1-0BF92010D1C5}" type="presOf" srcId="{4A9C165A-014E-4779-B0ED-72B7CD6CE5EA}" destId="{E64F90D8-27AA-4455-9638-7C4AAB55C84C}" srcOrd="0" destOrd="0" presId="urn:microsoft.com/office/officeart/2005/8/layout/orgChart1"/>
    <dgm:cxn modelId="{8E14858C-C212-4761-9E50-F4ED90A900C7}" type="presOf" srcId="{F52171BF-C794-4ED9-B15C-568538F917EB}" destId="{581FE8A1-50B9-4D68-B6AD-90289C693EB0}" srcOrd="0" destOrd="0" presId="urn:microsoft.com/office/officeart/2005/8/layout/orgChart1"/>
    <dgm:cxn modelId="{47D5D379-FCF0-4544-8B62-FD87FBA64BEC}" type="presOf" srcId="{07F02D6C-1DA2-49DA-B818-48265A25BE6C}" destId="{C6C78DE0-7AFA-4616-8457-B7A5EE5D3EBF}" srcOrd="0" destOrd="0" presId="urn:microsoft.com/office/officeart/2005/8/layout/orgChart1"/>
    <dgm:cxn modelId="{E33C5844-523E-4778-9B1C-B79210D94978}" type="presOf" srcId="{4A9C165A-014E-4779-B0ED-72B7CD6CE5EA}" destId="{C05AB19C-A3D4-4731-8B7C-2AC91A489573}" srcOrd="1" destOrd="0" presId="urn:microsoft.com/office/officeart/2005/8/layout/orgChart1"/>
    <dgm:cxn modelId="{E4B5AFF4-BEDB-4C0C-B29B-8CD9F7CAB1A4}" srcId="{66B7D8F2-D3FD-4E77-8C2A-F8AB6897804C}" destId="{545A793E-A0D2-4739-8C6D-1C9B34C421AD}" srcOrd="0" destOrd="0" parTransId="{DAEBCC15-1F3E-4C5E-AB9B-869FC95730C0}" sibTransId="{696B8E62-1C24-4885-986E-07DD84EA1FEE}"/>
    <dgm:cxn modelId="{39E63CCE-040C-4032-9CC4-2501CB39362B}" type="presOf" srcId="{8BA9BAFB-2BB4-4EBD-BA95-82B87249DBC9}" destId="{DA4339DD-76BA-44CC-93A2-292A9F86E675}" srcOrd="0" destOrd="0" presId="urn:microsoft.com/office/officeart/2005/8/layout/orgChart1"/>
    <dgm:cxn modelId="{B3BEA6AE-E08B-4817-A4D9-BD905471D80D}" type="presOf" srcId="{67B41C7E-8535-4FDF-8EAA-895FC815A26D}" destId="{5DDB6C1B-72D7-4696-9641-5FC61DDAA607}" srcOrd="0" destOrd="0" presId="urn:microsoft.com/office/officeart/2005/8/layout/orgChart1"/>
    <dgm:cxn modelId="{ABBEC123-D670-43C4-A268-622A0331E72C}" type="presOf" srcId="{AC8143F9-B18B-4CD5-9638-1E083A376EE9}" destId="{C38C1EE7-0F60-4E82-A5E8-62A33DCAB690}" srcOrd="1" destOrd="0" presId="urn:microsoft.com/office/officeart/2005/8/layout/orgChart1"/>
    <dgm:cxn modelId="{E448A870-9550-4250-82A4-D8DB2DF2A03D}" type="presOf" srcId="{B62AD47C-FAC5-4C11-8081-6A891B8DBCEB}" destId="{5FD811D5-709B-4FDD-BA31-E29101B8401F}" srcOrd="1" destOrd="0" presId="urn:microsoft.com/office/officeart/2005/8/layout/orgChart1"/>
    <dgm:cxn modelId="{0428F3F5-590D-47CA-A8D1-85D51E69B703}" type="presOf" srcId="{545A793E-A0D2-4739-8C6D-1C9B34C421AD}" destId="{1C9F1DB7-8EE2-4588-B38E-5F4B9FAFBFA3}" srcOrd="0" destOrd="0" presId="urn:microsoft.com/office/officeart/2005/8/layout/orgChart1"/>
    <dgm:cxn modelId="{0B663B37-A935-4295-A23C-1536F2CC3264}" type="presOf" srcId="{E865CC30-D030-4914-AD5E-EEE603B41899}" destId="{DE8AEFA7-C29B-4E2C-B075-4E4B95378360}" srcOrd="0" destOrd="0" presId="urn:microsoft.com/office/officeart/2005/8/layout/orgChart1"/>
    <dgm:cxn modelId="{B0E7B49F-2744-401F-AC4A-1F044CEFF8A9}" srcId="{545A793E-A0D2-4739-8C6D-1C9B34C421AD}" destId="{180F2B65-EDC0-4E77-9C7B-311315B59E06}" srcOrd="0" destOrd="0" parTransId="{6048DFE3-F3EC-4B41-95A4-D59251DE471E}" sibTransId="{42248B01-8822-404D-AEA3-D812C248601D}"/>
    <dgm:cxn modelId="{095F517E-7668-44CC-B95F-B639A18F1F1F}" type="presOf" srcId="{E949C829-9FE2-4A6C-98CB-69920E2FC6AD}" destId="{2995EF0B-C97F-4881-9B36-7419B79753E9}" srcOrd="0" destOrd="0" presId="urn:microsoft.com/office/officeart/2005/8/layout/orgChart1"/>
    <dgm:cxn modelId="{C28293F8-24D3-4202-92D9-9AEC72EAD7CA}" type="presOf" srcId="{66B7D8F2-D3FD-4E77-8C2A-F8AB6897804C}" destId="{89AAC501-EEF7-458A-A69B-3CD973AB30D6}" srcOrd="1" destOrd="0" presId="urn:microsoft.com/office/officeart/2005/8/layout/orgChart1"/>
    <dgm:cxn modelId="{56C0D615-C22F-4313-940D-EB77DF707435}" type="presParOf" srcId="{DA4339DD-76BA-44CC-93A2-292A9F86E675}" destId="{582FB1C1-DE81-45CF-AB95-92D2AEBCE825}" srcOrd="0" destOrd="0" presId="urn:microsoft.com/office/officeart/2005/8/layout/orgChart1"/>
    <dgm:cxn modelId="{E8759AD5-8028-4991-B001-4FF3025E7E0E}" type="presParOf" srcId="{582FB1C1-DE81-45CF-AB95-92D2AEBCE825}" destId="{D4A582C6-E481-4765-8179-A628EC86813C}" srcOrd="0" destOrd="0" presId="urn:microsoft.com/office/officeart/2005/8/layout/orgChart1"/>
    <dgm:cxn modelId="{626E9C75-6F4B-4934-BDD3-2C507CA49A72}" type="presParOf" srcId="{D4A582C6-E481-4765-8179-A628EC86813C}" destId="{9C69D89D-6D93-4BC7-80FF-91F00961DD4B}" srcOrd="0" destOrd="0" presId="urn:microsoft.com/office/officeart/2005/8/layout/orgChart1"/>
    <dgm:cxn modelId="{FE7CB83A-F808-40E6-A5AC-7A130A4B19A7}" type="presParOf" srcId="{D4A582C6-E481-4765-8179-A628EC86813C}" destId="{89AAC501-EEF7-458A-A69B-3CD973AB30D6}" srcOrd="1" destOrd="0" presId="urn:microsoft.com/office/officeart/2005/8/layout/orgChart1"/>
    <dgm:cxn modelId="{6F58FB38-6139-461A-AF45-45FF17859E22}" type="presParOf" srcId="{582FB1C1-DE81-45CF-AB95-92D2AEBCE825}" destId="{111305D8-BB9A-4177-9416-6C9E60A5DA3C}" srcOrd="1" destOrd="0" presId="urn:microsoft.com/office/officeart/2005/8/layout/orgChart1"/>
    <dgm:cxn modelId="{DA5FA6EC-E030-484E-8BEB-E5E0A90694C8}" type="presParOf" srcId="{582FB1C1-DE81-45CF-AB95-92D2AEBCE825}" destId="{172983EE-0409-4CBE-961A-57C24E9A18D4}" srcOrd="2" destOrd="0" presId="urn:microsoft.com/office/officeart/2005/8/layout/orgChart1"/>
    <dgm:cxn modelId="{7387E6DD-5444-4BF9-A7A3-F24D3599D350}" type="presParOf" srcId="{172983EE-0409-4CBE-961A-57C24E9A18D4}" destId="{00133E01-0851-44E2-9DA5-2138BF66C43B}" srcOrd="0" destOrd="0" presId="urn:microsoft.com/office/officeart/2005/8/layout/orgChart1"/>
    <dgm:cxn modelId="{72CF40AD-8E4F-4C76-9235-1EB464DED645}" type="presParOf" srcId="{172983EE-0409-4CBE-961A-57C24E9A18D4}" destId="{07961D15-EDE7-4E95-8E1F-F2BDCECCB0EE}" srcOrd="1" destOrd="0" presId="urn:microsoft.com/office/officeart/2005/8/layout/orgChart1"/>
    <dgm:cxn modelId="{0AE8F8AD-CDD6-4A53-8043-13B8FF4CA74A}" type="presParOf" srcId="{07961D15-EDE7-4E95-8E1F-F2BDCECCB0EE}" destId="{C7CBA013-B39C-4CAE-9FB8-087540F9A827}" srcOrd="0" destOrd="0" presId="urn:microsoft.com/office/officeart/2005/8/layout/orgChart1"/>
    <dgm:cxn modelId="{38620DDF-A396-4F27-A382-42DC75B55C0D}" type="presParOf" srcId="{C7CBA013-B39C-4CAE-9FB8-087540F9A827}" destId="{1C9F1DB7-8EE2-4588-B38E-5F4B9FAFBFA3}" srcOrd="0" destOrd="0" presId="urn:microsoft.com/office/officeart/2005/8/layout/orgChart1"/>
    <dgm:cxn modelId="{FFCCF14A-88C0-4263-9042-C4F32D3A6B89}" type="presParOf" srcId="{C7CBA013-B39C-4CAE-9FB8-087540F9A827}" destId="{527B5AD7-F3EC-4BE5-81A8-80F32D6E6C9D}" srcOrd="1" destOrd="0" presId="urn:microsoft.com/office/officeart/2005/8/layout/orgChart1"/>
    <dgm:cxn modelId="{662F4031-5500-45C1-BDD3-8E9B32ADA584}" type="presParOf" srcId="{07961D15-EDE7-4E95-8E1F-F2BDCECCB0EE}" destId="{6EC2C1FE-76E6-43E1-A390-9C40132E70C0}" srcOrd="1" destOrd="0" presId="urn:microsoft.com/office/officeart/2005/8/layout/orgChart1"/>
    <dgm:cxn modelId="{0A5014D4-8FDD-4655-A969-188476EEDA50}" type="presParOf" srcId="{6EC2C1FE-76E6-43E1-A390-9C40132E70C0}" destId="{F248DE83-B20C-4FD6-9BAF-17B493CE6253}" srcOrd="0" destOrd="0" presId="urn:microsoft.com/office/officeart/2005/8/layout/orgChart1"/>
    <dgm:cxn modelId="{BB978894-8853-42D5-8B0A-BA57DC8CD605}" type="presParOf" srcId="{6EC2C1FE-76E6-43E1-A390-9C40132E70C0}" destId="{15DCAE82-F86E-4B50-8F98-7D6580A916D1}" srcOrd="1" destOrd="0" presId="urn:microsoft.com/office/officeart/2005/8/layout/orgChart1"/>
    <dgm:cxn modelId="{70449097-8032-426D-BC67-6950F23534DF}" type="presParOf" srcId="{15DCAE82-F86E-4B50-8F98-7D6580A916D1}" destId="{CD0600D9-746A-4B4E-BE53-729FC0B30CCF}" srcOrd="0" destOrd="0" presId="urn:microsoft.com/office/officeart/2005/8/layout/orgChart1"/>
    <dgm:cxn modelId="{5A679590-1681-44C9-B0BE-36A27C430284}" type="presParOf" srcId="{CD0600D9-746A-4B4E-BE53-729FC0B30CCF}" destId="{1BA18B05-114E-4790-BBCF-2D48C95EDB4F}" srcOrd="0" destOrd="0" presId="urn:microsoft.com/office/officeart/2005/8/layout/orgChart1"/>
    <dgm:cxn modelId="{0706589C-1447-458C-BF81-3DA99E289741}" type="presParOf" srcId="{CD0600D9-746A-4B4E-BE53-729FC0B30CCF}" destId="{C7AD5B6C-8C18-4A6C-98D9-0A64D1C7327B}" srcOrd="1" destOrd="0" presId="urn:microsoft.com/office/officeart/2005/8/layout/orgChart1"/>
    <dgm:cxn modelId="{0750F14F-7149-4883-93F7-2A8AAD561DD5}" type="presParOf" srcId="{15DCAE82-F86E-4B50-8F98-7D6580A916D1}" destId="{FE30819D-0B70-4886-88A0-9A056129AB13}" srcOrd="1" destOrd="0" presId="urn:microsoft.com/office/officeart/2005/8/layout/orgChart1"/>
    <dgm:cxn modelId="{3D46903E-4727-4341-B070-AA702CD4A8C2}" type="presParOf" srcId="{FE30819D-0B70-4886-88A0-9A056129AB13}" destId="{DE8AEFA7-C29B-4E2C-B075-4E4B95378360}" srcOrd="0" destOrd="0" presId="urn:microsoft.com/office/officeart/2005/8/layout/orgChart1"/>
    <dgm:cxn modelId="{83940481-5EE4-43DF-A5DA-6936881505F1}" type="presParOf" srcId="{FE30819D-0B70-4886-88A0-9A056129AB13}" destId="{281851AC-40EA-48AC-8916-0D6657A19284}" srcOrd="1" destOrd="0" presId="urn:microsoft.com/office/officeart/2005/8/layout/orgChart1"/>
    <dgm:cxn modelId="{EBCF3DE0-2501-4768-A023-AE83C8D12F39}" type="presParOf" srcId="{281851AC-40EA-48AC-8916-0D6657A19284}" destId="{D426C694-26CD-4BE9-BBAE-7F4217588EE9}" srcOrd="0" destOrd="0" presId="urn:microsoft.com/office/officeart/2005/8/layout/orgChart1"/>
    <dgm:cxn modelId="{B70F67D2-23CA-43ED-98E0-D0AF712D7838}" type="presParOf" srcId="{D426C694-26CD-4BE9-BBAE-7F4217588EE9}" destId="{E64F90D8-27AA-4455-9638-7C4AAB55C84C}" srcOrd="0" destOrd="0" presId="urn:microsoft.com/office/officeart/2005/8/layout/orgChart1"/>
    <dgm:cxn modelId="{2E67E78A-678E-4B98-BF67-95E4A45FD980}" type="presParOf" srcId="{D426C694-26CD-4BE9-BBAE-7F4217588EE9}" destId="{C05AB19C-A3D4-4731-8B7C-2AC91A489573}" srcOrd="1" destOrd="0" presId="urn:microsoft.com/office/officeart/2005/8/layout/orgChart1"/>
    <dgm:cxn modelId="{51F0416A-2302-42DB-9F4D-B5959021B9DE}" type="presParOf" srcId="{281851AC-40EA-48AC-8916-0D6657A19284}" destId="{1E74A4DC-2D4C-463F-B7AC-66679952756A}" srcOrd="1" destOrd="0" presId="urn:microsoft.com/office/officeart/2005/8/layout/orgChart1"/>
    <dgm:cxn modelId="{371D338C-2554-45C2-A698-2EBF9E9A8312}" type="presParOf" srcId="{1E74A4DC-2D4C-463F-B7AC-66679952756A}" destId="{581FE8A1-50B9-4D68-B6AD-90289C693EB0}" srcOrd="0" destOrd="0" presId="urn:microsoft.com/office/officeart/2005/8/layout/orgChart1"/>
    <dgm:cxn modelId="{3744F39D-E8C3-4A10-AECA-7FD65B9B0D05}" type="presParOf" srcId="{1E74A4DC-2D4C-463F-B7AC-66679952756A}" destId="{6B75478E-B41A-49DE-A2B9-9504E6866B9F}" srcOrd="1" destOrd="0" presId="urn:microsoft.com/office/officeart/2005/8/layout/orgChart1"/>
    <dgm:cxn modelId="{82504D3E-EC5D-4873-9347-8BD4220E1532}" type="presParOf" srcId="{6B75478E-B41A-49DE-A2B9-9504E6866B9F}" destId="{B9CDEF8A-52FC-4898-BB38-03C03BF1DE02}" srcOrd="0" destOrd="0" presId="urn:microsoft.com/office/officeart/2005/8/layout/orgChart1"/>
    <dgm:cxn modelId="{3A2F9EEC-CAC1-4BD5-BAF8-3523FA94B67B}" type="presParOf" srcId="{B9CDEF8A-52FC-4898-BB38-03C03BF1DE02}" destId="{C6C78DE0-7AFA-4616-8457-B7A5EE5D3EBF}" srcOrd="0" destOrd="0" presId="urn:microsoft.com/office/officeart/2005/8/layout/orgChart1"/>
    <dgm:cxn modelId="{2AB40CFA-A097-4EEC-96A8-9802507CA0FE}" type="presParOf" srcId="{B9CDEF8A-52FC-4898-BB38-03C03BF1DE02}" destId="{15B44C82-C3AF-429C-9394-056A3405E8F0}" srcOrd="1" destOrd="0" presId="urn:microsoft.com/office/officeart/2005/8/layout/orgChart1"/>
    <dgm:cxn modelId="{A83F15D8-C817-4060-8EE5-0834F0BDDA2F}" type="presParOf" srcId="{6B75478E-B41A-49DE-A2B9-9504E6866B9F}" destId="{E396686E-76BA-481B-B6B5-02B7EB8B1811}" srcOrd="1" destOrd="0" presId="urn:microsoft.com/office/officeart/2005/8/layout/orgChart1"/>
    <dgm:cxn modelId="{6E934183-D6A9-46C4-89C1-9856AE24ECC1}" type="presParOf" srcId="{6B75478E-B41A-49DE-A2B9-9504E6866B9F}" destId="{4BEBCFD9-C77D-4D79-A80A-85F4882A1C74}" srcOrd="2" destOrd="0" presId="urn:microsoft.com/office/officeart/2005/8/layout/orgChart1"/>
    <dgm:cxn modelId="{65DFC6FA-3F0D-4DD7-AA2B-F9AB86B3BBFE}" type="presParOf" srcId="{281851AC-40EA-48AC-8916-0D6657A19284}" destId="{0D158A28-8AAF-44E1-84F8-229142EAA300}" srcOrd="2" destOrd="0" presId="urn:microsoft.com/office/officeart/2005/8/layout/orgChart1"/>
    <dgm:cxn modelId="{5AA17646-168B-4520-A8E1-5CEC2BF0E948}" type="presParOf" srcId="{15DCAE82-F86E-4B50-8F98-7D6580A916D1}" destId="{37BFB19F-0871-4251-A879-88F88B0DCDB1}" srcOrd="2" destOrd="0" presId="urn:microsoft.com/office/officeart/2005/8/layout/orgChart1"/>
    <dgm:cxn modelId="{97612DA7-F32F-49F3-9974-0DB7FC2C0111}" type="presParOf" srcId="{07961D15-EDE7-4E95-8E1F-F2BDCECCB0EE}" destId="{B48BB5EE-096F-40C1-A2D9-E51763ED33C1}" srcOrd="2" destOrd="0" presId="urn:microsoft.com/office/officeart/2005/8/layout/orgChart1"/>
    <dgm:cxn modelId="{A7DC1145-64FF-42DE-A23F-26493F43142D}" type="presParOf" srcId="{172983EE-0409-4CBE-961A-57C24E9A18D4}" destId="{C96D2DF2-C97F-4964-93C4-8349CA544178}" srcOrd="2" destOrd="0" presId="urn:microsoft.com/office/officeart/2005/8/layout/orgChart1"/>
    <dgm:cxn modelId="{E0603B5C-0994-46B9-97DA-E0D228EE4241}" type="presParOf" srcId="{172983EE-0409-4CBE-961A-57C24E9A18D4}" destId="{B91CF311-EACE-4EFE-851D-14BB0B5579B9}" srcOrd="3" destOrd="0" presId="urn:microsoft.com/office/officeart/2005/8/layout/orgChart1"/>
    <dgm:cxn modelId="{F986EA4D-7E06-428E-A74D-B27183725F2F}" type="presParOf" srcId="{B91CF311-EACE-4EFE-851D-14BB0B5579B9}" destId="{CF696FFF-4689-49EC-8B6E-1B5D582E1D7D}" srcOrd="0" destOrd="0" presId="urn:microsoft.com/office/officeart/2005/8/layout/orgChart1"/>
    <dgm:cxn modelId="{8B80B2F4-E3FB-4FE6-B0F2-A2703A202D96}" type="presParOf" srcId="{CF696FFF-4689-49EC-8B6E-1B5D582E1D7D}" destId="{49AB815E-0E2B-4B7F-916F-547D5E005EBD}" srcOrd="0" destOrd="0" presId="urn:microsoft.com/office/officeart/2005/8/layout/orgChart1"/>
    <dgm:cxn modelId="{D422C3CD-685B-441F-BC75-E898983B8264}" type="presParOf" srcId="{CF696FFF-4689-49EC-8B6E-1B5D582E1D7D}" destId="{C38C1EE7-0F60-4E82-A5E8-62A33DCAB690}" srcOrd="1" destOrd="0" presId="urn:microsoft.com/office/officeart/2005/8/layout/orgChart1"/>
    <dgm:cxn modelId="{E774658E-9A6B-45CE-875A-CC290E080D0D}" type="presParOf" srcId="{B91CF311-EACE-4EFE-851D-14BB0B5579B9}" destId="{6EBE4D77-CFE9-40BE-BA3F-81F18FB96B6A}" srcOrd="1" destOrd="0" presId="urn:microsoft.com/office/officeart/2005/8/layout/orgChart1"/>
    <dgm:cxn modelId="{F13E61E1-980A-4DE2-AB02-2A318F6DE112}" type="presParOf" srcId="{6EBE4D77-CFE9-40BE-BA3F-81F18FB96B6A}" destId="{5DDB6C1B-72D7-4696-9641-5FC61DDAA607}" srcOrd="0" destOrd="0" presId="urn:microsoft.com/office/officeart/2005/8/layout/orgChart1"/>
    <dgm:cxn modelId="{D0ABFA71-4445-432D-8B63-AFE4BA92956E}" type="presParOf" srcId="{6EBE4D77-CFE9-40BE-BA3F-81F18FB96B6A}" destId="{DE97D825-99F8-4B91-AFAA-753CC7A38BC9}" srcOrd="1" destOrd="0" presId="urn:microsoft.com/office/officeart/2005/8/layout/orgChart1"/>
    <dgm:cxn modelId="{A8EF9427-D941-4466-9558-8184E55F5F20}" type="presParOf" srcId="{DE97D825-99F8-4B91-AFAA-753CC7A38BC9}" destId="{54C537F5-5F5C-4117-97D4-992209943F54}" srcOrd="0" destOrd="0" presId="urn:microsoft.com/office/officeart/2005/8/layout/orgChart1"/>
    <dgm:cxn modelId="{CE35AA0B-DF7C-4177-9545-8D0410A8AC9B}" type="presParOf" srcId="{54C537F5-5F5C-4117-97D4-992209943F54}" destId="{068CF1E1-F228-4E71-B229-9015137F9FDA}" srcOrd="0" destOrd="0" presId="urn:microsoft.com/office/officeart/2005/8/layout/orgChart1"/>
    <dgm:cxn modelId="{476C2283-DAE8-421D-A960-ECAC87D56672}" type="presParOf" srcId="{54C537F5-5F5C-4117-97D4-992209943F54}" destId="{8FCD9010-4572-4A6A-8794-5594EED1ADA6}" srcOrd="1" destOrd="0" presId="urn:microsoft.com/office/officeart/2005/8/layout/orgChart1"/>
    <dgm:cxn modelId="{50B7DAAC-0ABB-4E58-9031-45D398167730}" type="presParOf" srcId="{DE97D825-99F8-4B91-AFAA-753CC7A38BC9}" destId="{D4E00A62-C03D-490D-A2BC-BA6E29FDDA9F}" srcOrd="1" destOrd="0" presId="urn:microsoft.com/office/officeart/2005/8/layout/orgChart1"/>
    <dgm:cxn modelId="{4C1BD113-0BF7-476C-9341-F0BBF5007729}" type="presParOf" srcId="{D4E00A62-C03D-490D-A2BC-BA6E29FDDA9F}" destId="{B1CEEEDA-F1F1-4F9D-8491-AFE41BE0D91B}" srcOrd="0" destOrd="0" presId="urn:microsoft.com/office/officeart/2005/8/layout/orgChart1"/>
    <dgm:cxn modelId="{2EBADE05-3541-40C8-9622-C7B14B9709F0}" type="presParOf" srcId="{D4E00A62-C03D-490D-A2BC-BA6E29FDDA9F}" destId="{95037F0A-EB91-4024-9F8C-DF3E086D06CF}" srcOrd="1" destOrd="0" presId="urn:microsoft.com/office/officeart/2005/8/layout/orgChart1"/>
    <dgm:cxn modelId="{B6540ABB-F3F6-4414-8D0D-304824A2A9AA}" type="presParOf" srcId="{95037F0A-EB91-4024-9F8C-DF3E086D06CF}" destId="{D32130C0-75DA-4980-8BC3-7769D89C5933}" srcOrd="0" destOrd="0" presId="urn:microsoft.com/office/officeart/2005/8/layout/orgChart1"/>
    <dgm:cxn modelId="{4AC32FAA-A666-4696-A6A8-21472CC5E1D6}" type="presParOf" srcId="{D32130C0-75DA-4980-8BC3-7769D89C5933}" destId="{2995EF0B-C97F-4881-9B36-7419B79753E9}" srcOrd="0" destOrd="0" presId="urn:microsoft.com/office/officeart/2005/8/layout/orgChart1"/>
    <dgm:cxn modelId="{18A13CB9-833A-4C1E-B4C7-9E1FBBF38D97}" type="presParOf" srcId="{D32130C0-75DA-4980-8BC3-7769D89C5933}" destId="{8EEA2178-FC03-46E4-ABD6-79CBD0646E8B}" srcOrd="1" destOrd="0" presId="urn:microsoft.com/office/officeart/2005/8/layout/orgChart1"/>
    <dgm:cxn modelId="{29C4E89E-9F35-4613-98E3-6C7F493F97DC}" type="presParOf" srcId="{95037F0A-EB91-4024-9F8C-DF3E086D06CF}" destId="{EAB050D2-94F5-4948-9ECA-10E45CAEF137}" srcOrd="1" destOrd="0" presId="urn:microsoft.com/office/officeart/2005/8/layout/orgChart1"/>
    <dgm:cxn modelId="{BD6F5DCE-51CD-4BCD-84F7-3301682B0F50}" type="presParOf" srcId="{EAB050D2-94F5-4948-9ECA-10E45CAEF137}" destId="{42D5B5BB-F9BE-401F-B04C-4B7A4BD3296D}" srcOrd="0" destOrd="0" presId="urn:microsoft.com/office/officeart/2005/8/layout/orgChart1"/>
    <dgm:cxn modelId="{D9A137C4-01FA-457A-B42D-3907C1B0A1DE}" type="presParOf" srcId="{EAB050D2-94F5-4948-9ECA-10E45CAEF137}" destId="{ACD2BF59-BF32-44BB-942D-F97EC0FBF18F}" srcOrd="1" destOrd="0" presId="urn:microsoft.com/office/officeart/2005/8/layout/orgChart1"/>
    <dgm:cxn modelId="{5ADD181A-4B52-4ADD-B3E9-CBDFF90A1DDB}" type="presParOf" srcId="{ACD2BF59-BF32-44BB-942D-F97EC0FBF18F}" destId="{3C90201E-CF47-47C0-9995-803BC187B985}" srcOrd="0" destOrd="0" presId="urn:microsoft.com/office/officeart/2005/8/layout/orgChart1"/>
    <dgm:cxn modelId="{B431A7A2-DE93-48FA-BE26-EB707FF2CC00}" type="presParOf" srcId="{3C90201E-CF47-47C0-9995-803BC187B985}" destId="{162A0B0C-C88E-4620-97A6-2CE8561109C6}" srcOrd="0" destOrd="0" presId="urn:microsoft.com/office/officeart/2005/8/layout/orgChart1"/>
    <dgm:cxn modelId="{83D84B48-B6FB-4AE0-88E7-F8DF43DC13F5}" type="presParOf" srcId="{3C90201E-CF47-47C0-9995-803BC187B985}" destId="{5FD811D5-709B-4FDD-BA31-E29101B8401F}" srcOrd="1" destOrd="0" presId="urn:microsoft.com/office/officeart/2005/8/layout/orgChart1"/>
    <dgm:cxn modelId="{68F98CAF-4589-4773-8443-78ABC383A743}" type="presParOf" srcId="{ACD2BF59-BF32-44BB-942D-F97EC0FBF18F}" destId="{E941974E-D601-4697-8A46-4DDA278DD892}" srcOrd="1" destOrd="0" presId="urn:microsoft.com/office/officeart/2005/8/layout/orgChart1"/>
    <dgm:cxn modelId="{736D766E-F3A1-4707-BCA0-F6196D2B766B}" type="presParOf" srcId="{ACD2BF59-BF32-44BB-942D-F97EC0FBF18F}" destId="{53CCAB18-4A79-4C58-A0B7-36CDB6408E2B}" srcOrd="2" destOrd="0" presId="urn:microsoft.com/office/officeart/2005/8/layout/orgChart1"/>
    <dgm:cxn modelId="{9BA8BD35-ECFB-43C6-9D9C-D8E2EA461B7C}" type="presParOf" srcId="{95037F0A-EB91-4024-9F8C-DF3E086D06CF}" destId="{AB0D702F-F6A0-4F38-96B7-55EDBBF2B780}" srcOrd="2" destOrd="0" presId="urn:microsoft.com/office/officeart/2005/8/layout/orgChart1"/>
    <dgm:cxn modelId="{841C98C3-232D-4CCE-89A3-6CF832F124BF}" type="presParOf" srcId="{DE97D825-99F8-4B91-AFAA-753CC7A38BC9}" destId="{0392F03C-CD11-4626-8C05-2DA8ADCA2F31}" srcOrd="2" destOrd="0" presId="urn:microsoft.com/office/officeart/2005/8/layout/orgChart1"/>
    <dgm:cxn modelId="{FB3E6CB6-F39B-4E6D-888C-E34048013D3E}" type="presParOf" srcId="{B91CF311-EACE-4EFE-851D-14BB0B5579B9}" destId="{1F7D3115-3FA2-4F29-9BDA-914418EA786B}" srcOrd="2" destOrd="0" presId="urn:microsoft.com/office/officeart/2005/8/layout/orgChart1"/>
  </dgm:cxnLst>
  <dgm:bg/>
  <dgm:whole>
    <a:ln w="254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CBF1F-4A9F-447E-9B62-ECCB2DA6373F}">
      <dsp:nvSpPr>
        <dsp:cNvPr id="0" name=""/>
        <dsp:cNvSpPr/>
      </dsp:nvSpPr>
      <dsp:spPr>
        <a:xfrm rot="5400000">
          <a:off x="4759510" y="-1939959"/>
          <a:ext cx="763720" cy="483893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Инновационные  проекты;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Работы  по организации и освоению  производства;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Венчурные  проекты;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Ваучеры  и гранты </a:t>
          </a:r>
          <a:endParaRPr lang="ru-RU" sz="1200" kern="1200" dirty="0"/>
        </a:p>
      </dsp:txBody>
      <dsp:txXfrm rot="-5400000">
        <a:off x="2721902" y="134931"/>
        <a:ext cx="4801655" cy="689156"/>
      </dsp:txXfrm>
    </dsp:sp>
    <dsp:sp modelId="{53BBC3CD-3EB5-44F6-9BCE-5DC679CE0727}">
      <dsp:nvSpPr>
        <dsp:cNvPr id="0" name=""/>
        <dsp:cNvSpPr/>
      </dsp:nvSpPr>
      <dsp:spPr>
        <a:xfrm>
          <a:off x="0" y="2183"/>
          <a:ext cx="2721902" cy="954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Финансирование проектов и работ</a:t>
          </a:r>
          <a:endParaRPr lang="ru-RU" sz="2400" kern="1200" dirty="0"/>
        </a:p>
      </dsp:txBody>
      <dsp:txXfrm>
        <a:off x="46602" y="48785"/>
        <a:ext cx="2628698" cy="861446"/>
      </dsp:txXfrm>
    </dsp:sp>
    <dsp:sp modelId="{298C0A26-4B8D-4674-B335-3A30A6FDA288}">
      <dsp:nvSpPr>
        <dsp:cNvPr id="0" name=""/>
        <dsp:cNvSpPr/>
      </dsp:nvSpPr>
      <dsp:spPr>
        <a:xfrm rot="5400000">
          <a:off x="4759510" y="-937576"/>
          <a:ext cx="763720" cy="4838937"/>
        </a:xfrm>
        <a:prstGeom prst="round2Same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Учредитель 4-х технопарков;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Представительства  БИФ во всех регионах</a:t>
          </a:r>
          <a:endParaRPr lang="ru-RU" sz="1200" kern="1200" dirty="0"/>
        </a:p>
      </dsp:txBody>
      <dsp:txXfrm rot="-5400000">
        <a:off x="2721902" y="1137314"/>
        <a:ext cx="4801655" cy="689156"/>
      </dsp:txXfrm>
    </dsp:sp>
    <dsp:sp modelId="{0252A0A6-AF9E-4791-B224-54E40D7899DC}">
      <dsp:nvSpPr>
        <dsp:cNvPr id="0" name=""/>
        <dsp:cNvSpPr/>
      </dsp:nvSpPr>
      <dsp:spPr>
        <a:xfrm>
          <a:off x="0" y="1004566"/>
          <a:ext cx="2721902" cy="95465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Формирование инновационной инфраструктуры</a:t>
          </a:r>
          <a:endParaRPr lang="ru-RU" sz="2200" kern="1200" dirty="0"/>
        </a:p>
      </dsp:txBody>
      <dsp:txXfrm>
        <a:off x="46602" y="1051168"/>
        <a:ext cx="2628698" cy="861446"/>
      </dsp:txXfrm>
    </dsp:sp>
    <dsp:sp modelId="{BDF4D428-12EC-4AB8-A857-BF1CDC6B4364}">
      <dsp:nvSpPr>
        <dsp:cNvPr id="0" name=""/>
        <dsp:cNvSpPr/>
      </dsp:nvSpPr>
      <dsp:spPr>
        <a:xfrm rot="5400000">
          <a:off x="4759510" y="64807"/>
          <a:ext cx="763720" cy="4838937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 механизма  венчурного  финансирования;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Поддержка  малого  инновационного предпринимательства (ваучеры и граниты)</a:t>
          </a:r>
          <a:endParaRPr lang="ru-RU" sz="1200" kern="1200" dirty="0"/>
        </a:p>
      </dsp:txBody>
      <dsp:txXfrm rot="-5400000">
        <a:off x="2721902" y="2139697"/>
        <a:ext cx="4801655" cy="689156"/>
      </dsp:txXfrm>
    </dsp:sp>
    <dsp:sp modelId="{5382FFFF-D850-489B-9D55-F928AB5FD2E0}">
      <dsp:nvSpPr>
        <dsp:cNvPr id="0" name=""/>
        <dsp:cNvSpPr/>
      </dsp:nvSpPr>
      <dsp:spPr>
        <a:xfrm>
          <a:off x="0" y="2006950"/>
          <a:ext cx="2721902" cy="9546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и внедрение новых финансовых механизмов</a:t>
          </a:r>
          <a:endParaRPr lang="ru-RU" sz="1800" kern="1200" dirty="0"/>
        </a:p>
      </dsp:txBody>
      <dsp:txXfrm>
        <a:off x="46602" y="2053552"/>
        <a:ext cx="2628698" cy="861446"/>
      </dsp:txXfrm>
    </dsp:sp>
    <dsp:sp modelId="{F8E2A969-ACFA-485C-8DD1-62972559697F}">
      <dsp:nvSpPr>
        <dsp:cNvPr id="0" name=""/>
        <dsp:cNvSpPr/>
      </dsp:nvSpPr>
      <dsp:spPr>
        <a:xfrm rot="5400000">
          <a:off x="4759510" y="1067190"/>
          <a:ext cx="763720" cy="4838937"/>
        </a:xfrm>
        <a:prstGeom prst="round2Same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Республиканский конкурс  инновационных  проектов;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Конкурс стартап-проектов в рамках выставки </a:t>
          </a:r>
          <a:r>
            <a:rPr lang="en-US" sz="1200" kern="1200" dirty="0" smtClean="0"/>
            <a:t>TIBO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Стартап-тур с Фондом «Сколково»</a:t>
          </a:r>
          <a:endParaRPr lang="ru-RU" sz="1200" kern="1200" dirty="0"/>
        </a:p>
      </dsp:txBody>
      <dsp:txXfrm rot="-5400000">
        <a:off x="2721902" y="3142080"/>
        <a:ext cx="4801655" cy="689156"/>
      </dsp:txXfrm>
    </dsp:sp>
    <dsp:sp modelId="{73DE72D2-9A00-45CA-93E3-DC974214DA4B}">
      <dsp:nvSpPr>
        <dsp:cNvPr id="0" name=""/>
        <dsp:cNvSpPr/>
      </dsp:nvSpPr>
      <dsp:spPr>
        <a:xfrm>
          <a:off x="0" y="3009334"/>
          <a:ext cx="2721902" cy="95465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и участие в научно-практических мероприятиях</a:t>
          </a:r>
          <a:endParaRPr lang="ru-RU" sz="1800" kern="1200" dirty="0"/>
        </a:p>
      </dsp:txBody>
      <dsp:txXfrm>
        <a:off x="46602" y="3055936"/>
        <a:ext cx="2628698" cy="861446"/>
      </dsp:txXfrm>
    </dsp:sp>
    <dsp:sp modelId="{44D70A32-26E7-4D74-98A9-8288FF5E862B}">
      <dsp:nvSpPr>
        <dsp:cNvPr id="0" name=""/>
        <dsp:cNvSpPr/>
      </dsp:nvSpPr>
      <dsp:spPr>
        <a:xfrm rot="5400000">
          <a:off x="4759510" y="2069574"/>
          <a:ext cx="763720" cy="4838937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ООО «Венчурная компания «ЦИТ ЕврАзЭС»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 Инновационных Центра – с Литвой и Чехией;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2 проекта 7-й Рамочной программы ЕС;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 венчурных  фондов – с Россией и Китаем</a:t>
          </a:r>
          <a:endParaRPr lang="ru-RU" sz="1200" kern="1200" dirty="0"/>
        </a:p>
      </dsp:txBody>
      <dsp:txXfrm rot="-5400000">
        <a:off x="2721902" y="4144464"/>
        <a:ext cx="4801655" cy="689156"/>
      </dsp:txXfrm>
    </dsp:sp>
    <dsp:sp modelId="{C55B5D50-6BC4-4507-8611-61C83596C322}">
      <dsp:nvSpPr>
        <dsp:cNvPr id="0" name=""/>
        <dsp:cNvSpPr/>
      </dsp:nvSpPr>
      <dsp:spPr>
        <a:xfrm>
          <a:off x="0" y="4011717"/>
          <a:ext cx="2721902" cy="9546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Международное сотрудничество</a:t>
          </a:r>
          <a:endParaRPr lang="ru-RU" sz="2400" kern="1200" dirty="0"/>
        </a:p>
      </dsp:txBody>
      <dsp:txXfrm>
        <a:off x="46602" y="4058319"/>
        <a:ext cx="2628698" cy="86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420E0-E6EC-4FA8-86C4-00E3198A0E21}">
      <dsp:nvSpPr>
        <dsp:cNvPr id="0" name=""/>
        <dsp:cNvSpPr/>
      </dsp:nvSpPr>
      <dsp:spPr>
        <a:xfrm>
          <a:off x="864088" y="0"/>
          <a:ext cx="5256583" cy="5256583"/>
        </a:xfrm>
        <a:prstGeom prst="diamond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975A7-0F08-4C2A-B02E-9555BACBC299}">
      <dsp:nvSpPr>
        <dsp:cNvPr id="0" name=""/>
        <dsp:cNvSpPr/>
      </dsp:nvSpPr>
      <dsp:spPr>
        <a:xfrm>
          <a:off x="1435479" y="499375"/>
          <a:ext cx="2050067" cy="205006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0" dirty="0" smtClean="0">
              <a:latin typeface="Arial"/>
              <a:cs typeface="+mn-cs"/>
            </a:rPr>
            <a:t>Срок пользования деньгами – до 7 лет</a:t>
          </a:r>
          <a:endParaRPr lang="ru-RU" dirty="0"/>
        </a:p>
      </dsp:txBody>
      <dsp:txXfrm>
        <a:off x="1535555" y="599451"/>
        <a:ext cx="1849915" cy="1849915"/>
      </dsp:txXfrm>
    </dsp:sp>
    <dsp:sp modelId="{3C0F33B7-811D-4849-B90D-6D41EBF12AEE}">
      <dsp:nvSpPr>
        <dsp:cNvPr id="0" name=""/>
        <dsp:cNvSpPr/>
      </dsp:nvSpPr>
      <dsp:spPr>
        <a:xfrm>
          <a:off x="3643244" y="499375"/>
          <a:ext cx="2050067" cy="205006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0" dirty="0" smtClean="0">
              <a:latin typeface="Arial"/>
              <a:cs typeface="+mn-cs"/>
            </a:rPr>
            <a:t>0,5 ставки рефинанси-рования</a:t>
          </a:r>
          <a:endParaRPr lang="ru-RU" dirty="0"/>
        </a:p>
      </dsp:txBody>
      <dsp:txXfrm>
        <a:off x="3743320" y="599451"/>
        <a:ext cx="1849915" cy="1849915"/>
      </dsp:txXfrm>
    </dsp:sp>
    <dsp:sp modelId="{54AFFEAC-2108-4859-A73E-15E00343A38A}">
      <dsp:nvSpPr>
        <dsp:cNvPr id="0" name=""/>
        <dsp:cNvSpPr/>
      </dsp:nvSpPr>
      <dsp:spPr>
        <a:xfrm>
          <a:off x="1435479" y="2707140"/>
          <a:ext cx="2050067" cy="205006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0" dirty="0" smtClean="0">
              <a:latin typeface="Arial"/>
              <a:cs typeface="+mn-cs"/>
            </a:rPr>
            <a:t>Отсрочка по уплате процентов и основного долга</a:t>
          </a:r>
          <a:endParaRPr lang="ru-RU" dirty="0"/>
        </a:p>
      </dsp:txBody>
      <dsp:txXfrm>
        <a:off x="1535555" y="2807216"/>
        <a:ext cx="1849915" cy="1849915"/>
      </dsp:txXfrm>
    </dsp:sp>
    <dsp:sp modelId="{46EB9BC0-02FD-4500-BFD9-AD1BF1883F58}">
      <dsp:nvSpPr>
        <dsp:cNvPr id="0" name=""/>
        <dsp:cNvSpPr/>
      </dsp:nvSpPr>
      <dsp:spPr>
        <a:xfrm>
          <a:off x="3643244" y="2707140"/>
          <a:ext cx="2050067" cy="20500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0" dirty="0" smtClean="0">
            <a:latin typeface="Arial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0" dirty="0" smtClean="0">
              <a:latin typeface="Arial"/>
              <a:cs typeface="+mn-cs"/>
            </a:rPr>
            <a:t>Отсутствие залога и страхования</a:t>
          </a:r>
        </a:p>
        <a:p>
          <a:pPr lvl="0" algn="ctr" defTabSz="1244600"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3743320" y="2807216"/>
        <a:ext cx="1849915" cy="1849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D007-01F1-4807-A531-B6B5BD10646E}">
      <dsp:nvSpPr>
        <dsp:cNvPr id="0" name=""/>
        <dsp:cNvSpPr/>
      </dsp:nvSpPr>
      <dsp:spPr>
        <a:xfrm>
          <a:off x="608343" y="0"/>
          <a:ext cx="6894557" cy="4338789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B9323E-8864-480A-A344-F6BA09E41A31}">
      <dsp:nvSpPr>
        <dsp:cNvPr id="0" name=""/>
        <dsp:cNvSpPr/>
      </dsp:nvSpPr>
      <dsp:spPr>
        <a:xfrm>
          <a:off x="770" y="1301636"/>
          <a:ext cx="1870926" cy="173551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подготовительный этап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 (проведение исследований и доработка проекта)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85491" y="1386357"/>
        <a:ext cx="1701484" cy="1566073"/>
      </dsp:txXfrm>
    </dsp:sp>
    <dsp:sp modelId="{57C74F68-AA32-4B06-AEFE-D8BE7574D626}">
      <dsp:nvSpPr>
        <dsp:cNvPr id="0" name=""/>
        <dsp:cNvSpPr/>
      </dsp:nvSpPr>
      <dsp:spPr>
        <a:xfrm>
          <a:off x="2163194" y="1301636"/>
          <a:ext cx="1748986" cy="173551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конструкторско-технологический этап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(разработка товара и (или) технологии)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2247915" y="1386357"/>
        <a:ext cx="1579544" cy="1566073"/>
      </dsp:txXfrm>
    </dsp:sp>
    <dsp:sp modelId="{80431F19-A8E9-4FFF-8B68-322CF2E4EE2A}">
      <dsp:nvSpPr>
        <dsp:cNvPr id="0" name=""/>
        <dsp:cNvSpPr/>
      </dsp:nvSpPr>
      <dsp:spPr>
        <a:xfrm>
          <a:off x="4203679" y="1301636"/>
          <a:ext cx="1866309" cy="1735515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производственный этап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(освоение и подготовка производства)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4288400" y="1386357"/>
        <a:ext cx="1696867" cy="1566073"/>
      </dsp:txXfrm>
    </dsp:sp>
    <dsp:sp modelId="{33C68735-CA11-4695-8188-EC67ACE20498}">
      <dsp:nvSpPr>
        <dsp:cNvPr id="0" name=""/>
        <dsp:cNvSpPr/>
      </dsp:nvSpPr>
      <dsp:spPr>
        <a:xfrm>
          <a:off x="6361486" y="1301636"/>
          <a:ext cx="1748986" cy="1735515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коммерческий этап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(производство и 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реализация товара)</a:t>
          </a: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6446207" y="1386357"/>
        <a:ext cx="1579544" cy="1566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5B5BB-F9BE-401F-B04C-4B7A4BD3296D}">
      <dsp:nvSpPr>
        <dsp:cNvPr id="0" name=""/>
        <dsp:cNvSpPr/>
      </dsp:nvSpPr>
      <dsp:spPr>
        <a:xfrm>
          <a:off x="3855116" y="4109486"/>
          <a:ext cx="234307" cy="718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43"/>
              </a:lnTo>
              <a:lnTo>
                <a:pt x="234307" y="7185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EEEDA-F1F1-4F9D-8491-AFE41BE0D91B}">
      <dsp:nvSpPr>
        <dsp:cNvPr id="0" name=""/>
        <dsp:cNvSpPr/>
      </dsp:nvSpPr>
      <dsp:spPr>
        <a:xfrm>
          <a:off x="4434216" y="3000429"/>
          <a:ext cx="91440" cy="328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0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6C1B-72D7-4696-9641-5FC61DDAA607}">
      <dsp:nvSpPr>
        <dsp:cNvPr id="0" name=""/>
        <dsp:cNvSpPr/>
      </dsp:nvSpPr>
      <dsp:spPr>
        <a:xfrm>
          <a:off x="4434216" y="1891373"/>
          <a:ext cx="91440" cy="328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0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D2DF2-C97F-4964-93C4-8349CA544178}">
      <dsp:nvSpPr>
        <dsp:cNvPr id="0" name=""/>
        <dsp:cNvSpPr/>
      </dsp:nvSpPr>
      <dsp:spPr>
        <a:xfrm>
          <a:off x="3534895" y="782317"/>
          <a:ext cx="164015" cy="718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543"/>
              </a:lnTo>
              <a:lnTo>
                <a:pt x="164015" y="7185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FE8A1-50B9-4D68-B6AD-90289C693EB0}">
      <dsp:nvSpPr>
        <dsp:cNvPr id="0" name=""/>
        <dsp:cNvSpPr/>
      </dsp:nvSpPr>
      <dsp:spPr>
        <a:xfrm>
          <a:off x="1574521" y="4109486"/>
          <a:ext cx="276311" cy="701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439"/>
              </a:lnTo>
              <a:lnTo>
                <a:pt x="276311" y="7014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AEFA7-C29B-4E2C-B075-4E4B95378360}">
      <dsp:nvSpPr>
        <dsp:cNvPr id="0" name=""/>
        <dsp:cNvSpPr/>
      </dsp:nvSpPr>
      <dsp:spPr>
        <a:xfrm>
          <a:off x="2153622" y="3000429"/>
          <a:ext cx="91440" cy="328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0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8DE83-B20C-4FD6-9BAF-17B493CE6253}">
      <dsp:nvSpPr>
        <dsp:cNvPr id="0" name=""/>
        <dsp:cNvSpPr/>
      </dsp:nvSpPr>
      <dsp:spPr>
        <a:xfrm>
          <a:off x="2153622" y="1891373"/>
          <a:ext cx="91440" cy="328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0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33E01-0851-44E2-9DA5-2138BF66C43B}">
      <dsp:nvSpPr>
        <dsp:cNvPr id="0" name=""/>
        <dsp:cNvSpPr/>
      </dsp:nvSpPr>
      <dsp:spPr>
        <a:xfrm>
          <a:off x="2980367" y="782317"/>
          <a:ext cx="554528" cy="718543"/>
        </a:xfrm>
        <a:custGeom>
          <a:avLst/>
          <a:gdLst/>
          <a:ahLst/>
          <a:cxnLst/>
          <a:rect l="0" t="0" r="0" b="0"/>
          <a:pathLst>
            <a:path>
              <a:moveTo>
                <a:pt x="554528" y="0"/>
              </a:moveTo>
              <a:lnTo>
                <a:pt x="554528" y="718543"/>
              </a:lnTo>
              <a:lnTo>
                <a:pt x="0" y="71854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9D89D-6D93-4BC7-80FF-91F00961DD4B}">
      <dsp:nvSpPr>
        <dsp:cNvPr id="0" name=""/>
        <dsp:cNvSpPr/>
      </dsp:nvSpPr>
      <dsp:spPr>
        <a:xfrm>
          <a:off x="2753870" y="1291"/>
          <a:ext cx="1562051" cy="78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Заявитель</a:t>
          </a:r>
          <a:endParaRPr lang="ru-RU" sz="1800" kern="1200" dirty="0"/>
        </a:p>
      </dsp:txBody>
      <dsp:txXfrm>
        <a:off x="2753870" y="1291"/>
        <a:ext cx="1562051" cy="781025"/>
      </dsp:txXfrm>
    </dsp:sp>
    <dsp:sp modelId="{1C9F1DB7-8EE2-4588-B38E-5F4B9FAFBFA3}">
      <dsp:nvSpPr>
        <dsp:cNvPr id="0" name=""/>
        <dsp:cNvSpPr/>
      </dsp:nvSpPr>
      <dsp:spPr>
        <a:xfrm>
          <a:off x="1418316" y="1110347"/>
          <a:ext cx="1562051" cy="7810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Физическое лицо</a:t>
          </a:r>
          <a:endParaRPr lang="ru-RU" sz="1800" kern="1200" dirty="0"/>
        </a:p>
      </dsp:txBody>
      <dsp:txXfrm>
        <a:off x="1418316" y="1110347"/>
        <a:ext cx="1562051" cy="781025"/>
      </dsp:txXfrm>
    </dsp:sp>
    <dsp:sp modelId="{1BA18B05-114E-4790-BBCF-2D48C95EDB4F}">
      <dsp:nvSpPr>
        <dsp:cNvPr id="0" name=""/>
        <dsp:cNvSpPr/>
      </dsp:nvSpPr>
      <dsp:spPr>
        <a:xfrm>
          <a:off x="1418316" y="2219404"/>
          <a:ext cx="1562051" cy="7810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Договор с технопарком</a:t>
          </a:r>
          <a:endParaRPr lang="ru-RU" sz="1800" kern="1200" dirty="0"/>
        </a:p>
      </dsp:txBody>
      <dsp:txXfrm>
        <a:off x="1418316" y="2219404"/>
        <a:ext cx="1562051" cy="781025"/>
      </dsp:txXfrm>
    </dsp:sp>
    <dsp:sp modelId="{E64F90D8-27AA-4455-9638-7C4AAB55C84C}">
      <dsp:nvSpPr>
        <dsp:cNvPr id="0" name=""/>
        <dsp:cNvSpPr/>
      </dsp:nvSpPr>
      <dsp:spPr>
        <a:xfrm>
          <a:off x="1418316" y="3328460"/>
          <a:ext cx="1562051" cy="781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Стадия роста</a:t>
          </a:r>
          <a:endParaRPr lang="ru-RU" sz="1800" kern="1200" dirty="0"/>
        </a:p>
      </dsp:txBody>
      <dsp:txXfrm>
        <a:off x="1418316" y="3328460"/>
        <a:ext cx="1562051" cy="781025"/>
      </dsp:txXfrm>
    </dsp:sp>
    <dsp:sp modelId="{C6C78DE0-7AFA-4616-8457-B7A5EE5D3EBF}">
      <dsp:nvSpPr>
        <dsp:cNvPr id="0" name=""/>
        <dsp:cNvSpPr/>
      </dsp:nvSpPr>
      <dsp:spPr>
        <a:xfrm>
          <a:off x="1850832" y="4420412"/>
          <a:ext cx="1562051" cy="78102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Ваучер до 25 тыс. </a:t>
          </a:r>
          <a:r>
            <a:rPr lang="en-US" sz="1800" kern="1200" dirty="0" smtClean="0"/>
            <a:t>$</a:t>
          </a:r>
          <a:endParaRPr lang="ru-RU" sz="1800" kern="1200" dirty="0"/>
        </a:p>
      </dsp:txBody>
      <dsp:txXfrm>
        <a:off x="1850832" y="4420412"/>
        <a:ext cx="1562051" cy="781025"/>
      </dsp:txXfrm>
    </dsp:sp>
    <dsp:sp modelId="{49AB815E-0E2B-4B7F-916F-547D5E005EBD}">
      <dsp:nvSpPr>
        <dsp:cNvPr id="0" name=""/>
        <dsp:cNvSpPr/>
      </dsp:nvSpPr>
      <dsp:spPr>
        <a:xfrm>
          <a:off x="3698911" y="1110347"/>
          <a:ext cx="1562051" cy="7810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Юридическое лицо</a:t>
          </a:r>
          <a:endParaRPr lang="ru-RU" sz="1800" kern="1200" dirty="0"/>
        </a:p>
      </dsp:txBody>
      <dsp:txXfrm>
        <a:off x="3698911" y="1110347"/>
        <a:ext cx="1562051" cy="781025"/>
      </dsp:txXfrm>
    </dsp:sp>
    <dsp:sp modelId="{068CF1E1-F228-4E71-B229-9015137F9FDA}">
      <dsp:nvSpPr>
        <dsp:cNvPr id="0" name=""/>
        <dsp:cNvSpPr/>
      </dsp:nvSpPr>
      <dsp:spPr>
        <a:xfrm>
          <a:off x="3698911" y="2219404"/>
          <a:ext cx="1562051" cy="7810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Долевое участие, не менее 10%</a:t>
          </a:r>
          <a:endParaRPr lang="ru-RU" sz="1800" kern="1200" dirty="0"/>
        </a:p>
      </dsp:txBody>
      <dsp:txXfrm>
        <a:off x="3698911" y="2219404"/>
        <a:ext cx="1562051" cy="781025"/>
      </dsp:txXfrm>
    </dsp:sp>
    <dsp:sp modelId="{2995EF0B-C97F-4881-9B36-7419B79753E9}">
      <dsp:nvSpPr>
        <dsp:cNvPr id="0" name=""/>
        <dsp:cNvSpPr/>
      </dsp:nvSpPr>
      <dsp:spPr>
        <a:xfrm>
          <a:off x="3698911" y="3328460"/>
          <a:ext cx="1562051" cy="781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Стадия развития</a:t>
          </a:r>
          <a:endParaRPr lang="ru-RU" sz="1800" kern="1200" dirty="0"/>
        </a:p>
      </dsp:txBody>
      <dsp:txXfrm>
        <a:off x="3698911" y="3328460"/>
        <a:ext cx="1562051" cy="781025"/>
      </dsp:txXfrm>
    </dsp:sp>
    <dsp:sp modelId="{162A0B0C-C88E-4620-97A6-2CE8561109C6}">
      <dsp:nvSpPr>
        <dsp:cNvPr id="0" name=""/>
        <dsp:cNvSpPr/>
      </dsp:nvSpPr>
      <dsp:spPr>
        <a:xfrm>
          <a:off x="4089424" y="4437516"/>
          <a:ext cx="1562051" cy="78102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Грант до 100 тыс. </a:t>
          </a:r>
          <a:r>
            <a:rPr lang="en-US" sz="1800" kern="1200" dirty="0" smtClean="0"/>
            <a:t>$</a:t>
          </a:r>
          <a:endParaRPr lang="ru-RU" sz="1800" kern="1200" dirty="0"/>
        </a:p>
      </dsp:txBody>
      <dsp:txXfrm>
        <a:off x="4089424" y="4437516"/>
        <a:ext cx="1562051" cy="78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687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D89A-2491-4248-B932-C8B4C9FDD14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687" y="6421646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3299-5906-4FB1-9D43-4BAE69052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81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4F6F6F-935E-4853-8955-6854944F54AB}" type="datetimeFigureOut">
              <a:rPr lang="ru-RU"/>
              <a:pPr>
                <a:defRPr/>
              </a:pPr>
              <a:t>22.05.2017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3" y="3211553"/>
            <a:ext cx="7954010" cy="3042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193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2" y="642193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C39E24-3912-4D14-AA26-457AEB05EA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914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39E24-3912-4D14-AA26-457AEB05EAD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13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39E24-3912-4D14-AA26-457AEB05EAD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21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9518CE-00D2-4709-A636-9E2B410135E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22.05.2017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0029BB-8A5B-483B-99C2-B0E321F5436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586184"/>
            <a:ext cx="7056784" cy="1656184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0" algn="l">
              <a:lnSpc>
                <a:spcPct val="120000"/>
              </a:lnSpc>
            </a:pPr>
            <a:r>
              <a:rPr lang="ru-RU" sz="36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 </a:t>
            </a:r>
            <a:endParaRPr lang="en-US" sz="3600" b="1" dirty="0" smtClean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algn="l">
              <a:lnSpc>
                <a:spcPct val="120000"/>
              </a:lnSpc>
            </a:pPr>
            <a:r>
              <a:rPr lang="ru-RU" sz="36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ВЕНЧУРНОГО ФИНАНСИРОВАНИЯ</a:t>
            </a:r>
            <a:endParaRPr lang="en-US" sz="3600" b="1" dirty="0" smtClean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algn="l">
              <a:lnSpc>
                <a:spcPct val="120000"/>
              </a:lnSpc>
            </a:pPr>
            <a:r>
              <a:rPr lang="ru-RU" sz="36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ИННОВАЦИОННЫХ ПРОЕКТОВ</a:t>
            </a:r>
          </a:p>
          <a:p>
            <a:pPr marL="63500" algn="l">
              <a:lnSpc>
                <a:spcPct val="80000"/>
              </a:lnSpc>
            </a:pPr>
            <a:endParaRPr lang="ru-RU" sz="1800" dirty="0" smtClean="0">
              <a:solidFill>
                <a:srgbClr val="F54F2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4365104"/>
            <a:ext cx="6085184" cy="18002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3500" algn="l"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63500" algn="l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МИНЬКО</a:t>
            </a:r>
            <a:endParaRPr lang="ru-RU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algn="l">
              <a:lnSpc>
                <a:spcPct val="8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Алла Вадимовна</a:t>
            </a:r>
            <a:endParaRPr lang="ru-RU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algn="l"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" algn="l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БЕЛОРУССКИЙ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ИННОВАЦИОННЫЙ ФОНД</a:t>
            </a:r>
          </a:p>
          <a:p>
            <a:pPr marL="63500" algn="l">
              <a:lnSpc>
                <a:spcPct val="80000"/>
              </a:lnSpc>
            </a:pPr>
            <a:endParaRPr lang="ru-RU" sz="1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63500" algn="l">
              <a:lnSpc>
                <a:spcPct val="80000"/>
              </a:lnSpc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75816"/>
            <a:ext cx="4283968" cy="29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cap="all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Примеры успешно коммерциализированных проектов</a:t>
            </a:r>
            <a:endParaRPr lang="ru-RU" sz="2800" b="1" cap="all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2" descr="pikt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2269852" cy="16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ikt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2349843" cy="16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1476500" y="3196660"/>
            <a:ext cx="23759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Производство изделий бытовой техники «Горизонт-Мидеа» (СВЧ-печи)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548300" y="6064132"/>
            <a:ext cx="22752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Производство компактных люминесцентных ламп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(ОАО «БЭЛЗ», г. Брест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4702038" y="3154721"/>
            <a:ext cx="29676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Установка для промышленного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получения дизельного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биотоплива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из рапсового масла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(ОАО «Гродно-Азот», г. Гродно)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4731147" y="6033596"/>
            <a:ext cx="28956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Цифровой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рентгенографический маммограф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(НПЧУП «АДАНИ», г.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Минск)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3" descr="Маммогра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944" y="4054286"/>
            <a:ext cx="2349843" cy="196113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5" y="4040187"/>
            <a:ext cx="2269852" cy="19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800" b="1" cap="none" dirty="0" smtClean="0">
                <a:ln>
                  <a:noFill/>
                </a:ln>
                <a:solidFill>
                  <a:srgbClr val="008BD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ВАУЧЕРЫ И ГРАНТЫ</a:t>
            </a:r>
            <a:endParaRPr lang="ru-RU" sz="2800" b="1" cap="none" dirty="0">
              <a:ln>
                <a:noFill/>
              </a:ln>
              <a:solidFill>
                <a:srgbClr val="008BD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5" name="Схема 7"/>
          <p:cNvGraphicFramePr/>
          <p:nvPr>
            <p:extLst>
              <p:ext uri="{D42A27DB-BD31-4B8C-83A1-F6EECF244321}">
                <p14:modId xmlns:p14="http://schemas.microsoft.com/office/powerpoint/2010/main" val="1575402585"/>
              </p:ext>
            </p:extLst>
          </p:nvPr>
        </p:nvGraphicFramePr>
        <p:xfrm>
          <a:off x="575556" y="1682499"/>
          <a:ext cx="8111244" cy="433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6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800" b="1" cap="none" dirty="0" smtClean="0">
                <a:ln>
                  <a:noFill/>
                </a:ln>
                <a:solidFill>
                  <a:srgbClr val="008BD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ВАУЧЕРЫ И ГРАНТЫ</a:t>
            </a:r>
            <a:endParaRPr lang="ru-RU" sz="2800" b="1" cap="none" dirty="0">
              <a:ln>
                <a:noFill/>
              </a:ln>
              <a:solidFill>
                <a:srgbClr val="008BD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" name="Схема 6"/>
          <p:cNvGraphicFramePr/>
          <p:nvPr>
            <p:extLst>
              <p:ext uri="{D42A27DB-BD31-4B8C-83A1-F6EECF244321}">
                <p14:modId xmlns:p14="http://schemas.microsoft.com/office/powerpoint/2010/main" val="159537839"/>
              </p:ext>
            </p:extLst>
          </p:nvPr>
        </p:nvGraphicFramePr>
        <p:xfrm>
          <a:off x="1037104" y="1214852"/>
          <a:ext cx="7069792" cy="521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512682" y="332656"/>
            <a:ext cx="72996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+mj-lt"/>
              </a:rPr>
              <a:t>РОССИЙСКО-БЕЛОРУССКИЙ ФОНД </a:t>
            </a:r>
          </a:p>
          <a:p>
            <a:r>
              <a:rPr lang="ru-RU" sz="2800" b="1" dirty="0" smtClean="0">
                <a:solidFill>
                  <a:srgbClr val="008BD0"/>
                </a:solidFill>
                <a:latin typeface="+mj-lt"/>
              </a:rPr>
              <a:t>ВЕНЧУРНЫХ ИНВЕСТИЦИЙ</a:t>
            </a:r>
            <a:endParaRPr lang="ru-RU" sz="2800" b="1" dirty="0">
              <a:solidFill>
                <a:srgbClr val="008BD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7" y="1646014"/>
            <a:ext cx="80787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3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512682" y="332656"/>
            <a:ext cx="7299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+mj-lt"/>
              </a:rPr>
              <a:t>КИТАЙСКО-БЕЛОРУССКИЙ ВЕНЧУРНЫЙ ФОНД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269907"/>
            <a:ext cx="3532355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93" y="3887489"/>
            <a:ext cx="2503746" cy="2303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1063154"/>
            <a:ext cx="3118721" cy="311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1442" y="5206417"/>
            <a:ext cx="346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СЗАО «Компания по </a:t>
            </a:r>
            <a:r>
              <a:rPr lang="ru-RU" dirty="0" smtClean="0"/>
              <a:t>развитию</a:t>
            </a:r>
          </a:p>
          <a:p>
            <a:pPr algn="ctr"/>
            <a:r>
              <a:rPr lang="ru-RU" dirty="0" smtClean="0"/>
              <a:t>индустриального </a:t>
            </a:r>
            <a:r>
              <a:rPr lang="ru-RU" dirty="0"/>
              <a:t>парка»</a:t>
            </a:r>
          </a:p>
        </p:txBody>
      </p:sp>
    </p:spTree>
    <p:extLst>
      <p:ext uri="{BB962C8B-B14F-4D97-AF65-F5344CB8AC3E}">
        <p14:creationId xmlns:p14="http://schemas.microsoft.com/office/powerpoint/2010/main" val="9442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5" y="404663"/>
            <a:ext cx="72996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+mj-lt"/>
              </a:rPr>
              <a:t>РЕСПУБЛИКАНСКИЙ КОНКУРС ИННОВАЦИОННЫХ ПРОЕКТОВ </a:t>
            </a:r>
            <a:endParaRPr lang="ru-RU" sz="2800" b="1" dirty="0">
              <a:solidFill>
                <a:srgbClr val="008BD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/>
        </p:nvSpPr>
        <p:spPr bwMode="auto">
          <a:xfrm>
            <a:off x="560513" y="1844363"/>
            <a:ext cx="8136903" cy="44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Белорусский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инновационный фонд является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организатором с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2010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года.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Цели </a:t>
            </a:r>
            <a:r>
              <a:rPr lang="ru-RU" sz="2000" dirty="0"/>
              <a:t>проведения конкурса: </a:t>
            </a:r>
          </a:p>
          <a:p>
            <a:pPr eaLnBrk="1" hangingPunct="1">
              <a:defRPr/>
            </a:pPr>
            <a:r>
              <a:rPr lang="ru-RU" sz="2000" dirty="0"/>
              <a:t>стимулирование реализации перспективных инновационных проектов;</a:t>
            </a:r>
          </a:p>
          <a:p>
            <a:pPr eaLnBrk="1" hangingPunct="1">
              <a:defRPr/>
            </a:pPr>
            <a:r>
              <a:rPr lang="ru-RU" sz="2000" dirty="0"/>
              <a:t>содействие в поиске инвестиционной поддержки инновационных проектов;</a:t>
            </a:r>
          </a:p>
          <a:p>
            <a:pPr eaLnBrk="1" hangingPunct="1">
              <a:defRPr/>
            </a:pPr>
            <a:r>
              <a:rPr lang="ru-RU" sz="2000" dirty="0"/>
              <a:t>коммерциализация результатов научных исследований и разработок.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sz="2000" dirty="0" smtClean="0"/>
              <a:t>Представленные </a:t>
            </a:r>
            <a:r>
              <a:rPr lang="ru-RU" sz="2000" dirty="0"/>
              <a:t>на конкурс инновационные проекты должны соответствовать приоритетным направлениям научно-технической деятельности в Республике </a:t>
            </a:r>
            <a:r>
              <a:rPr lang="ru-RU" sz="2000" dirty="0" smtClean="0"/>
              <a:t>Беларусь.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79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5" y="404663"/>
            <a:ext cx="72996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+mj-lt"/>
              </a:rPr>
              <a:t>РЕСПУБЛИКАНСКИЙ КОНКУРС ИННОВАЦИОННЫХ ПРОЕКТОВ </a:t>
            </a:r>
            <a:endParaRPr lang="ru-RU" sz="2800" b="1" dirty="0">
              <a:solidFill>
                <a:srgbClr val="008BD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00517"/>
              </p:ext>
            </p:extLst>
          </p:nvPr>
        </p:nvGraphicFramePr>
        <p:xfrm>
          <a:off x="467545" y="1607689"/>
          <a:ext cx="807524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25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5" y="404663"/>
            <a:ext cx="72996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+mj-lt"/>
              </a:rPr>
              <a:t>РЕСПУБЛИКАНСКИЙ КОНКУРС ИННОВАЦИОННЫХ ПРОЕКТОВ </a:t>
            </a:r>
            <a:endParaRPr lang="ru-RU" sz="2800" b="1" dirty="0">
              <a:solidFill>
                <a:srgbClr val="008BD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055057"/>
              </p:ext>
            </p:extLst>
          </p:nvPr>
        </p:nvGraphicFramePr>
        <p:xfrm>
          <a:off x="344488" y="1763433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8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5" y="404663"/>
            <a:ext cx="7299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+mj-lt"/>
              </a:rPr>
              <a:t>ОСНОВНЫЕ МОМЕНТЫ</a:t>
            </a:r>
            <a:endParaRPr lang="ru-RU" sz="2800" b="1" dirty="0">
              <a:solidFill>
                <a:srgbClr val="008BD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/>
        </p:nvSpPr>
        <p:spPr bwMode="auto">
          <a:xfrm>
            <a:off x="251520" y="1332546"/>
            <a:ext cx="8640960" cy="526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Развитая </a:t>
            </a:r>
            <a:r>
              <a:rPr lang="ru-RU" sz="2000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венчурная индустрия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является одним из основных элементов успешного инновационного развития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страны;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Белорусский инновационный фонд – это некоммерческая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организация, образованная постановлением Совета Министров в 1998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году, основной задачей которой является </a:t>
            </a:r>
            <a:r>
              <a:rPr lang="ru-RU" sz="2000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комплексная поддержка инновационного развития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dirty="0"/>
              <a:t>О</a:t>
            </a:r>
            <a:r>
              <a:rPr lang="ru-RU" sz="2000" dirty="0" smtClean="0"/>
              <a:t>сновным </a:t>
            </a:r>
            <a:r>
              <a:rPr lang="ru-RU" sz="2000" dirty="0"/>
              <a:t>направлением деятельности фонда является </a:t>
            </a:r>
            <a:r>
              <a:rPr lang="ru-RU" sz="2000" dirty="0">
                <a:solidFill>
                  <a:srgbClr val="008BD0"/>
                </a:solidFill>
              </a:rPr>
              <a:t>финансирование</a:t>
            </a:r>
            <a:r>
              <a:rPr lang="ru-RU" sz="2000" dirty="0"/>
              <a:t> </a:t>
            </a:r>
            <a:r>
              <a:rPr lang="ru-RU" sz="2000" dirty="0" smtClean="0"/>
              <a:t>инновационных проектов </a:t>
            </a:r>
            <a:r>
              <a:rPr lang="ru-RU" sz="2000" dirty="0"/>
              <a:t>и </a:t>
            </a:r>
            <a:r>
              <a:rPr lang="ru-RU" sz="2000" dirty="0" smtClean="0"/>
              <a:t>работ;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dirty="0"/>
              <a:t>Финансирование осуществляется </a:t>
            </a:r>
            <a:r>
              <a:rPr lang="ru-RU" sz="2000" dirty="0">
                <a:solidFill>
                  <a:srgbClr val="008BD0"/>
                </a:solidFill>
              </a:rPr>
              <a:t>на возвратной основе </a:t>
            </a:r>
            <a:r>
              <a:rPr lang="ru-RU" sz="2000" dirty="0"/>
              <a:t>под льготную ставку - 50% ставки рефинансирования </a:t>
            </a:r>
            <a:r>
              <a:rPr lang="ru-RU" sz="2000" dirty="0" smtClean="0"/>
              <a:t>НБРБ;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dirty="0" smtClean="0"/>
              <a:t>Фонд занимается </a:t>
            </a:r>
            <a:r>
              <a:rPr lang="ru-RU" sz="2000" dirty="0"/>
              <a:t>предоставлением не только заемных </a:t>
            </a:r>
            <a:r>
              <a:rPr lang="ru-RU" sz="2000" dirty="0" smtClean="0"/>
              <a:t>средств. Существует возможность получения </a:t>
            </a:r>
            <a:r>
              <a:rPr lang="ru-RU" sz="2000" dirty="0" smtClean="0">
                <a:solidFill>
                  <a:srgbClr val="008BD0"/>
                </a:solidFill>
              </a:rPr>
              <a:t>ваучеров и грантов</a:t>
            </a:r>
            <a:r>
              <a:rPr lang="ru-RU" sz="2000" dirty="0" smtClean="0"/>
              <a:t>, а также </a:t>
            </a:r>
            <a:r>
              <a:rPr lang="ru-RU" sz="2000" dirty="0" smtClean="0">
                <a:solidFill>
                  <a:srgbClr val="008BD0"/>
                </a:solidFill>
              </a:rPr>
              <a:t>венчурных инвестиций </a:t>
            </a:r>
            <a:r>
              <a:rPr lang="ru-RU" sz="2000" dirty="0" smtClean="0"/>
              <a:t>из Российско-белорусского и Китайско-белорусского венчурных фондов;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dirty="0" smtClean="0"/>
              <a:t>Фонд также занимается </a:t>
            </a:r>
            <a:r>
              <a:rPr lang="ru-RU" sz="2000" dirty="0"/>
              <a:t>организацией и проведением </a:t>
            </a:r>
            <a:r>
              <a:rPr lang="ru-RU" sz="2000" dirty="0">
                <a:solidFill>
                  <a:srgbClr val="008BD0"/>
                </a:solidFill>
              </a:rPr>
              <a:t>Республиканского конкурса инновационных проектов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eaLnBrk="1" hangingPunct="1">
              <a:buNone/>
              <a:defRPr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2195736" y="2321585"/>
            <a:ext cx="42484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8BD0"/>
                </a:solidFill>
                <a:latin typeface="+mj-lt"/>
              </a:rPr>
              <a:t>СПАСИБО </a:t>
            </a:r>
            <a:endParaRPr lang="ru-RU" sz="4000" b="1" dirty="0" smtClean="0">
              <a:solidFill>
                <a:srgbClr val="008BD0"/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rgbClr val="008BD0"/>
                </a:solidFill>
                <a:latin typeface="+mj-lt"/>
              </a:rPr>
              <a:t>ЗА </a:t>
            </a:r>
            <a:r>
              <a:rPr lang="ru-RU" sz="4000" b="1" dirty="0">
                <a:solidFill>
                  <a:srgbClr val="008BD0"/>
                </a:solidFill>
                <a:latin typeface="+mj-lt"/>
              </a:rPr>
              <a:t>ВНИМАНИЕ!</a:t>
            </a:r>
          </a:p>
        </p:txBody>
      </p:sp>
      <p:sp>
        <p:nvSpPr>
          <p:cNvPr id="80901" name="Rectangle 12"/>
          <p:cNvSpPr>
            <a:spLocks noChangeArrowheads="1"/>
          </p:cNvSpPr>
          <p:nvPr/>
        </p:nvSpPr>
        <p:spPr bwMode="auto">
          <a:xfrm>
            <a:off x="2987675" y="5661025"/>
            <a:ext cx="3095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504" y="4452788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</a:rPr>
              <a:t>220002, Республика Беларусь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г. Минск, ул. В. Хоружей, 31А – </a:t>
            </a:r>
            <a:r>
              <a:rPr lang="ru-RU" sz="2000" dirty="0" smtClean="0">
                <a:latin typeface="+mj-lt"/>
              </a:rPr>
              <a:t>403</a:t>
            </a:r>
          </a:p>
          <a:p>
            <a:pPr>
              <a:defRPr/>
            </a:pPr>
            <a:endParaRPr lang="ru-RU" sz="1200" dirty="0">
              <a:latin typeface="+mj-lt"/>
            </a:endParaRPr>
          </a:p>
          <a:p>
            <a:pPr>
              <a:defRPr/>
            </a:pPr>
            <a:r>
              <a:rPr lang="ru-RU" sz="2000" dirty="0" smtClean="0">
                <a:latin typeface="+mj-lt"/>
              </a:rPr>
              <a:t>тел/факс</a:t>
            </a:r>
            <a:r>
              <a:rPr lang="ru-RU" sz="2000" dirty="0">
                <a:latin typeface="+mj-lt"/>
              </a:rPr>
              <a:t>: +375 </a:t>
            </a:r>
            <a:r>
              <a:rPr lang="ru-RU" sz="2000" dirty="0" smtClean="0">
                <a:latin typeface="+mj-lt"/>
              </a:rPr>
              <a:t>(17) 293 17 97</a:t>
            </a:r>
          </a:p>
          <a:p>
            <a:pPr>
              <a:defRPr/>
            </a:pPr>
            <a:endParaRPr lang="ru-RU" sz="1200" dirty="0">
              <a:latin typeface="+mj-lt"/>
            </a:endParaRPr>
          </a:p>
          <a:p>
            <a:pPr>
              <a:defRPr/>
            </a:pPr>
            <a:r>
              <a:rPr lang="ru-RU" sz="2000" dirty="0" smtClean="0">
                <a:latin typeface="+mj-lt"/>
              </a:rPr>
              <a:t>е</a:t>
            </a:r>
            <a:r>
              <a:rPr lang="en-US" sz="2000" dirty="0" smtClean="0">
                <a:latin typeface="+mj-lt"/>
              </a:rPr>
              <a:t>-mail</a:t>
            </a:r>
            <a:r>
              <a:rPr lang="ru-RU" sz="2000" dirty="0" smtClean="0">
                <a:latin typeface="+mj-lt"/>
              </a:rPr>
              <a:t>: </a:t>
            </a:r>
            <a:r>
              <a:rPr lang="ru-RU" sz="2000" dirty="0">
                <a:latin typeface="+mj-lt"/>
              </a:rPr>
              <a:t>belinfund@mail.ru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http://www.bif.ac.by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5091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latin typeface="+mj-lt"/>
              </a:rPr>
              <a:t>БЕЛОРУССКИЙ </a:t>
            </a:r>
          </a:p>
          <a:p>
            <a:pPr>
              <a:defRPr/>
            </a:pPr>
            <a:r>
              <a:rPr lang="ru-RU" sz="2000" dirty="0" smtClean="0">
                <a:latin typeface="+mj-lt"/>
              </a:rPr>
              <a:t>ИННОВАЦИОННЫЙ ФОНД</a:t>
            </a:r>
            <a:endParaRPr lang="ru-RU" sz="2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4" y="404663"/>
            <a:ext cx="7848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МИРОВОЙ ОПЫТ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Развитая венчурная индустрия является одним из основных элементов успешного инновационного развития страны: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США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18457321"/>
              </p:ext>
            </p:extLst>
          </p:nvPr>
        </p:nvGraphicFramePr>
        <p:xfrm>
          <a:off x="1475656" y="2607060"/>
          <a:ext cx="61206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9954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4" y="404663"/>
            <a:ext cx="7848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МИРОВОЙ ОПЫТ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3529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Развитая венчурная индустрия является одним из основных элементов успешного инновационного развития страны: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ИЗРАИЛЬ</a:t>
            </a: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Общий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капитал венчурных фондов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порядка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 МЛРД в год;</a:t>
            </a: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Общая капитализация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100 крупнейших высокотехнологичных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компаний, получивших венчурные инвестиции – порядка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МЛРД.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4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544" y="404663"/>
            <a:ext cx="78485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ЗАКОНОДАТЕЛЬСТВО </a:t>
            </a:r>
            <a:endParaRPr lang="en-US" sz="2800" b="1" dirty="0" smtClean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  БЕЛАРУСЬ </a:t>
            </a:r>
            <a:endParaRPr lang="ru-RU" sz="2800" b="1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864" y="1740143"/>
            <a:ext cx="81523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63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Указ Президента Республики Беларусь от 3 января 2007 г. №1 </a:t>
            </a:r>
            <a:r>
              <a:rPr lang="ru-RU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Положения о порядке создания субъектов инновационной инфраструктуры».</a:t>
            </a:r>
            <a:endParaRPr lang="ru-RU" altLang="ru-RU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63"/>
              </a:spcAft>
              <a:buFont typeface="Wingdings" pitchFamily="2" charset="2"/>
              <a:buChar char="§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63"/>
              </a:spcAft>
              <a:defRPr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Указ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Президента Республики Беларусь от 17 мая 2010 г. №252 </a:t>
            </a:r>
            <a:r>
              <a:rPr lang="ru-RU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внесении дополнений и изменений в некоторые Указы Президента Республики Беларусь</a:t>
            </a:r>
            <a:r>
              <a:rPr lang="ru-RU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63"/>
              </a:spcAft>
              <a:buFont typeface="Wingdings" pitchFamily="2" charset="2"/>
              <a:buChar char="§"/>
              <a:defRPr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63"/>
              </a:spcAft>
              <a:defRPr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Республики Беларусь от 10 июля 2012 г. №425-З </a:t>
            </a:r>
            <a:r>
              <a:rPr lang="ru-RU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государственной инновационной политике и инновационной деятельности в Республике Беларусь»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363"/>
              </a:spcAft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363"/>
              </a:spcAft>
              <a:defRPr/>
            </a:pPr>
            <a:r>
              <a:rPr lang="ru-RU" spc="-20" dirty="0" smtClean="0">
                <a:latin typeface="Calibri" panose="020F0502020204030204" pitchFamily="34" charset="0"/>
                <a:cs typeface="Calibri" panose="020F0502020204030204" pitchFamily="34" charset="0"/>
              </a:rPr>
              <a:t>Указ </a:t>
            </a:r>
            <a:r>
              <a:rPr lang="ru-RU" spc="-20" dirty="0">
                <a:latin typeface="Calibri" panose="020F0502020204030204" pitchFamily="34" charset="0"/>
                <a:cs typeface="Calibri" panose="020F0502020204030204" pitchFamily="34" charset="0"/>
              </a:rPr>
              <a:t>Президента Республики Беларусь от 15 июня 2016 г. №223 «О внесении дополнений и изменений в Указ Президента Республики Беларусь» (в Указ Президента Республики Беларусь от 25 марта 2008 г. №174 </a:t>
            </a:r>
            <a:r>
              <a:rPr lang="ru-RU" spc="-20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совершенствовании деятельности Белорусского инновационного фонда»</a:t>
            </a:r>
            <a:r>
              <a:rPr lang="ru-RU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67867" y="1844824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некоммерческая организация, образованная постановлением Совета Министров в 1998 году</a:t>
            </a:r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467867" y="404663"/>
            <a:ext cx="72724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БЕЛОРУССКИЙ </a:t>
            </a:r>
          </a:p>
          <a:p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ИННОВАЦИОННЫЙ ФОНД</a:t>
            </a:r>
            <a:endParaRPr lang="ru-RU" sz="2800" b="1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32550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867" y="3264080"/>
            <a:ext cx="7704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Основная задача </a:t>
            </a:r>
            <a:endParaRPr lang="en-US" sz="2800" dirty="0" smtClean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Комплексная поддержка инновационной деятельности: финансирование инновационных проектов, развитие инновационной инфраструктуры, а также внедрение передовых механизмов финансирования инновационной деятельности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6"/>
          <p:cNvSpPr>
            <a:spLocks noChangeArrowheads="1"/>
          </p:cNvSpPr>
          <p:nvPr/>
        </p:nvSpPr>
        <p:spPr bwMode="auto">
          <a:xfrm>
            <a:off x="467916" y="404664"/>
            <a:ext cx="7920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НАПРАВЛЕНИЯ </a:t>
            </a:r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</a:t>
            </a:r>
            <a:endParaRPr lang="ru-RU" sz="2800" b="1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41742" y="6463258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9741220"/>
              </p:ext>
            </p:extLst>
          </p:nvPr>
        </p:nvGraphicFramePr>
        <p:xfrm>
          <a:off x="647750" y="1412776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ФИНАНСИРОВАНИЕ ПРОЕКТОВ</a:t>
            </a:r>
            <a:endParaRPr lang="ru-RU" sz="2800" b="1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Белинфонд осуществляет финансовую поддержку </a:t>
            </a:r>
            <a:r>
              <a:rPr lang="ru-RU" sz="2400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400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возвратной основе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научно-исследовательских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опытно-конструкторских и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опытно-технологических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работ, выполняемых в рамках реализации инновационных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проектов;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 организации и освоению производства научно-технической продукции, полученной в результате выполнения инновационных проектов и заданий государственных научно-технических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венчурных проектов.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16"/>
          <p:cNvSpPr>
            <a:spLocks noChangeArrowheads="1"/>
          </p:cNvSpPr>
          <p:nvPr/>
        </p:nvSpPr>
        <p:spPr bwMode="auto">
          <a:xfrm>
            <a:off x="395536" y="323789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 </a:t>
            </a:r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ФИНАНСИРОВАНИЯ </a:t>
            </a:r>
            <a:endParaRPr lang="ru-RU" sz="2800" b="1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54584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53748622"/>
              </p:ext>
            </p:extLst>
          </p:nvPr>
        </p:nvGraphicFramePr>
        <p:xfrm>
          <a:off x="971600" y="1196752"/>
          <a:ext cx="7128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16"/>
          <p:cNvSpPr>
            <a:spLocks noChangeArrowheads="1"/>
          </p:cNvSpPr>
          <p:nvPr/>
        </p:nvSpPr>
        <p:spPr bwMode="auto">
          <a:xfrm>
            <a:off x="395536" y="323789"/>
            <a:ext cx="7848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BD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СХЕМА ФИНАНСИРОВАНИЯ ПРОЕКТОВ</a:t>
            </a:r>
            <a:endParaRPr lang="ru-RU" sz="2800" b="1" dirty="0">
              <a:solidFill>
                <a:srgbClr val="008BD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416" y="6454584"/>
            <a:ext cx="762000" cy="365760"/>
          </a:xfrm>
        </p:spPr>
        <p:txBody>
          <a:bodyPr/>
          <a:lstStyle/>
          <a:p>
            <a:pPr>
              <a:defRPr/>
            </a:pPr>
            <a:fld id="{76FCABF4-3325-4940-AB32-5EBC0CAFA3C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0"/>
            <a:ext cx="1828804" cy="1682499"/>
          </a:xfrm>
          <a:prstGeom prst="rect">
            <a:avLst/>
          </a:prstGeom>
        </p:spPr>
      </p:pic>
      <p:grpSp>
        <p:nvGrpSpPr>
          <p:cNvPr id="6" name="Группа 6"/>
          <p:cNvGrpSpPr/>
          <p:nvPr/>
        </p:nvGrpSpPr>
        <p:grpSpPr>
          <a:xfrm>
            <a:off x="1043608" y="1412776"/>
            <a:ext cx="7459942" cy="4824412"/>
            <a:chOff x="1614488" y="1773238"/>
            <a:chExt cx="7459942" cy="4824412"/>
          </a:xfrm>
        </p:grpSpPr>
        <p:sp>
          <p:nvSpPr>
            <p:cNvPr id="7" name="AutoShape 4"/>
            <p:cNvSpPr>
              <a:spLocks noChangeAspect="1" noChangeArrowheads="1"/>
            </p:cNvSpPr>
            <p:nvPr/>
          </p:nvSpPr>
          <p:spPr bwMode="auto">
            <a:xfrm>
              <a:off x="1614488" y="1773238"/>
              <a:ext cx="7370762" cy="48244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96071" y="2712656"/>
              <a:ext cx="1240232" cy="937959"/>
            </a:xfrm>
            <a:prstGeom prst="rect">
              <a:avLst/>
            </a:prstGeom>
            <a:solidFill>
              <a:schemeClr val="accent2"/>
            </a:solidFill>
            <a:ln w="38100" cmpd="dbl">
              <a:solidFill>
                <a:schemeClr val="accent1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000" dirty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  <a:p>
              <a:pPr algn="ctr">
                <a:defRPr/>
              </a:pPr>
              <a:r>
                <a:rPr lang="ru-RU" sz="2000" b="1" i="1" dirty="0">
                  <a:solidFill>
                    <a:srgbClr val="FFFFFF"/>
                  </a:solidFill>
                  <a:cs typeface="+mn-cs"/>
                </a:rPr>
                <a:t>НИР</a:t>
              </a:r>
              <a:endParaRPr lang="ru-RU" sz="20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59678" y="2714817"/>
              <a:ext cx="1617781" cy="937959"/>
            </a:xfrm>
            <a:prstGeom prst="rect">
              <a:avLst/>
            </a:prstGeom>
            <a:solidFill>
              <a:schemeClr val="accent2"/>
            </a:solidFill>
            <a:ln w="38100" cmpd="dbl">
              <a:solidFill>
                <a:schemeClr val="accent1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800" dirty="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  <a:p>
              <a:pPr algn="ctr">
                <a:defRPr/>
              </a:pPr>
              <a:r>
                <a:rPr lang="ru-RU" sz="2000" b="1" i="1" dirty="0">
                  <a:solidFill>
                    <a:srgbClr val="FFFFFF"/>
                  </a:solidFill>
                  <a:cs typeface="+mn-cs"/>
                </a:rPr>
                <a:t>Разработка ОК(Т)Р</a:t>
              </a:r>
              <a:endParaRPr lang="ru-RU" sz="20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591151" y="2711197"/>
              <a:ext cx="1483279" cy="937959"/>
            </a:xfrm>
            <a:prstGeom prst="rect">
              <a:avLst/>
            </a:prstGeom>
            <a:solidFill>
              <a:schemeClr val="accent2"/>
            </a:solidFill>
            <a:ln w="38100" cmpd="dbl">
              <a:solidFill>
                <a:schemeClr val="accent1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i="1" dirty="0">
                  <a:solidFill>
                    <a:srgbClr val="FFFFFF"/>
                  </a:solidFill>
                  <a:cs typeface="+mn-cs"/>
                </a:rPr>
                <a:t>Организация и освоение производства</a:t>
              </a:r>
              <a:endParaRPr lang="ru-RU" sz="1600" b="1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376133" y="5523990"/>
              <a:ext cx="2285960" cy="713240"/>
            </a:xfrm>
            <a:prstGeom prst="rect">
              <a:avLst/>
            </a:prstGeom>
            <a:solidFill>
              <a:schemeClr val="accent4"/>
            </a:solidFill>
            <a:ln w="381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400" dirty="0" smtClean="0">
                  <a:solidFill>
                    <a:srgbClr val="FFFFFF"/>
                  </a:solidFill>
                  <a:cs typeface="+mn-cs"/>
                </a:rPr>
                <a:t>Инновационный фонд, </a:t>
              </a:r>
              <a:r>
                <a:rPr lang="ru-RU" sz="1400" dirty="0">
                  <a:solidFill>
                    <a:srgbClr val="FFFFFF"/>
                  </a:solidFill>
                  <a:cs typeface="+mn-cs"/>
                </a:rPr>
                <a:t>выделяемые на науку средства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81715" y="5523990"/>
              <a:ext cx="2289031" cy="669816"/>
            </a:xfrm>
            <a:prstGeom prst="rect">
              <a:avLst/>
            </a:prstGeom>
            <a:solidFill>
              <a:schemeClr val="accent4"/>
            </a:solidFill>
            <a:ln w="381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800" dirty="0">
                <a:solidFill>
                  <a:srgbClr val="000080"/>
                </a:solidFill>
                <a:latin typeface="Verdana" pitchFamily="34" charset="0"/>
                <a:cs typeface="+mn-cs"/>
              </a:endParaRPr>
            </a:p>
            <a:p>
              <a:pPr algn="ctr">
                <a:defRPr/>
              </a:pPr>
              <a:r>
                <a:rPr lang="ru-RU" sz="1400" dirty="0">
                  <a:solidFill>
                    <a:srgbClr val="FFFFFF"/>
                  </a:solidFill>
                  <a:cs typeface="+mn-cs"/>
                </a:rPr>
                <a:t>Прочие источники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68370" y="4186530"/>
              <a:ext cx="2162090" cy="668730"/>
            </a:xfrm>
            <a:prstGeom prst="rect">
              <a:avLst/>
            </a:prstGeom>
            <a:solidFill>
              <a:schemeClr val="accent3"/>
            </a:solidFill>
            <a:ln w="38100" cmpd="dbl">
              <a:solidFill>
                <a:schemeClr val="accent1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dirty="0">
                  <a:solidFill>
                    <a:srgbClr val="FFFFFF"/>
                  </a:solidFill>
                  <a:cs typeface="+mn-cs"/>
                </a:rPr>
                <a:t>Республиканский бюджет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697243" y="4186530"/>
              <a:ext cx="2161066" cy="668730"/>
            </a:xfrm>
            <a:prstGeom prst="rect">
              <a:avLst/>
            </a:prstGeom>
            <a:solidFill>
              <a:schemeClr val="accent3"/>
            </a:solidFill>
            <a:ln w="38100" cmpd="dbl">
              <a:solidFill>
                <a:schemeClr val="accent1">
                  <a:lumMod val="25000"/>
                </a:schemeClr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800" dirty="0">
                <a:solidFill>
                  <a:srgbClr val="000080"/>
                </a:solidFill>
                <a:latin typeface="Verdana" pitchFamily="34" charset="0"/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solidFill>
                    <a:srgbClr val="FFFFFF"/>
                  </a:solidFill>
                  <a:cs typeface="+mn-cs"/>
                </a:rPr>
                <a:t>Возврат средств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662093" y="4048658"/>
              <a:ext cx="1207986" cy="941216"/>
            </a:xfrm>
            <a:prstGeom prst="ellipse">
              <a:avLst/>
            </a:prstGeom>
            <a:solidFill>
              <a:schemeClr val="accent1"/>
            </a:solidFill>
            <a:ln w="38100" cmpd="dbl">
              <a:solidFill>
                <a:schemeClr val="accent1">
                  <a:lumMod val="2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600"/>
                </a:spcBef>
                <a:defRPr/>
              </a:pPr>
              <a:r>
                <a:rPr lang="ru-RU" sz="2000" b="1" dirty="0" smtClean="0">
                  <a:solidFill>
                    <a:schemeClr val="bg1"/>
                  </a:solidFill>
                  <a:cs typeface="+mn-cs"/>
                </a:rPr>
                <a:t>БИФ</a:t>
              </a:r>
              <a:endParaRPr lang="ru-RU" sz="20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4030460" y="4454673"/>
              <a:ext cx="631633" cy="0"/>
            </a:xfrm>
            <a:prstGeom prst="line">
              <a:avLst/>
            </a:prstGeom>
            <a:noFill/>
            <a:ln w="38100" cmpd="dbl">
              <a:solidFill>
                <a:schemeClr val="accent1">
                  <a:lumMod val="25000"/>
                </a:schemeClr>
              </a:solidFill>
              <a:round/>
              <a:headEnd/>
              <a:tailEnd type="stealth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 flipV="1">
              <a:off x="5870079" y="4454673"/>
              <a:ext cx="827163" cy="0"/>
            </a:xfrm>
            <a:prstGeom prst="line">
              <a:avLst/>
            </a:prstGeom>
            <a:noFill/>
            <a:ln w="38100" cmpd="dbl">
              <a:solidFill>
                <a:schemeClr val="accent1">
                  <a:lumMod val="25000"/>
                </a:schemeClr>
              </a:solidFill>
              <a:round/>
              <a:headEnd/>
              <a:tailEnd type="stealth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7841758" y="3649157"/>
              <a:ext cx="0" cy="536287"/>
            </a:xfrm>
            <a:prstGeom prst="line">
              <a:avLst/>
            </a:prstGeom>
            <a:noFill/>
            <a:ln w="38100" cmpd="dbl">
              <a:solidFill>
                <a:schemeClr val="accent1">
                  <a:lumMod val="25000"/>
                </a:schemeClr>
              </a:solidFill>
              <a:round/>
              <a:headEnd/>
              <a:tailEnd type="stealth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4030460" y="4854174"/>
              <a:ext cx="888586" cy="669816"/>
            </a:xfrm>
            <a:prstGeom prst="line">
              <a:avLst/>
            </a:prstGeom>
            <a:noFill/>
            <a:ln w="38100" cmpd="dbl">
              <a:solidFill>
                <a:schemeClr val="accent1">
                  <a:lumMod val="25000"/>
                </a:schemeClr>
              </a:solidFill>
              <a:round/>
              <a:headEnd/>
              <a:tailEnd type="stealth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 flipV="1">
              <a:off x="5681715" y="4854174"/>
              <a:ext cx="637776" cy="669816"/>
            </a:xfrm>
            <a:prstGeom prst="line">
              <a:avLst/>
            </a:prstGeom>
            <a:noFill/>
            <a:ln w="38100" cmpd="dbl">
              <a:solidFill>
                <a:schemeClr val="accent1">
                  <a:lumMod val="25000"/>
                </a:schemeClr>
              </a:solidFill>
              <a:round/>
              <a:headEnd/>
              <a:tailEnd type="stealth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884921" y="4854174"/>
              <a:ext cx="761645" cy="669816"/>
            </a:xfrm>
            <a:prstGeom prst="line">
              <a:avLst/>
            </a:prstGeom>
            <a:noFill/>
            <a:ln w="38100" cmpd="dbl">
              <a:solidFill>
                <a:schemeClr val="accent1">
                  <a:lumMod val="25000"/>
                </a:schemeClr>
              </a:solidFill>
              <a:round/>
              <a:headEnd/>
              <a:tailEnd type="stealth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4936303" y="3114329"/>
              <a:ext cx="507764" cy="1086"/>
            </a:xfrm>
            <a:prstGeom prst="lin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  <a:prstDash val="dash"/>
              <a:round/>
              <a:headEnd/>
              <a:tailEnd type="triangle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077460" y="3116490"/>
              <a:ext cx="509811" cy="0"/>
            </a:xfrm>
            <a:prstGeom prst="line">
              <a:avLst/>
            </a:prstGeom>
            <a:noFill/>
            <a:ln w="19050">
              <a:solidFill>
                <a:schemeClr val="accent1">
                  <a:lumMod val="25000"/>
                </a:schemeClr>
              </a:solidFill>
              <a:prstDash val="dash"/>
              <a:round/>
              <a:headEnd/>
              <a:tailEnd type="triangle" w="lg" len="lg"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97490" y="2350734"/>
            <a:ext cx="1474310" cy="937959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i="1" dirty="0" smtClean="0">
                <a:solidFill>
                  <a:srgbClr val="FFFFFF"/>
                </a:solidFill>
                <a:cs typeface="+mn-cs"/>
              </a:rPr>
              <a:t>Венчурные проекты</a:t>
            </a:r>
            <a:endParaRPr lang="ru-RU" sz="20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 flipV="1">
            <a:off x="2771798" y="3327774"/>
            <a:ext cx="1368153" cy="605281"/>
          </a:xfrm>
          <a:prstGeom prst="line">
            <a:avLst/>
          </a:prstGeom>
          <a:noFill/>
          <a:ln w="38100" cmpd="dbl">
            <a:solidFill>
              <a:schemeClr val="accent1">
                <a:lumMod val="25000"/>
              </a:schemeClr>
            </a:solidFill>
            <a:round/>
            <a:headEnd/>
            <a:tailEnd type="stealth" w="lg" len="lg"/>
          </a:ln>
          <a:ex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 flipV="1">
            <a:off x="3936154" y="3297149"/>
            <a:ext cx="347814" cy="483322"/>
          </a:xfrm>
          <a:prstGeom prst="line">
            <a:avLst/>
          </a:prstGeom>
          <a:noFill/>
          <a:ln w="38100" cmpd="dbl">
            <a:solidFill>
              <a:schemeClr val="accent1">
                <a:lumMod val="25000"/>
              </a:schemeClr>
            </a:solidFill>
            <a:round/>
            <a:headEnd/>
            <a:tailEnd type="stealth" w="lg" len="lg"/>
          </a:ln>
          <a:ex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3741</TotalTime>
  <Words>788</Words>
  <Application>Microsoft Office PowerPoint</Application>
  <PresentationFormat>Экран (4:3)</PresentationFormat>
  <Paragraphs>166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 ПРОЕКТОВ</vt:lpstr>
      <vt:lpstr>Презентация PowerPoint</vt:lpstr>
      <vt:lpstr>Презентация PowerPoint</vt:lpstr>
      <vt:lpstr>Примеры успешно коммерциализированных проектов</vt:lpstr>
      <vt:lpstr>ВАУЧЕРЫ И ГРАНТЫ</vt:lpstr>
      <vt:lpstr>ВАУЧЕРЫ И ГРАНТЫ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БЕЛОРУССКИЙ  ИННОВАЦИОННЫЙ ФОНД</dc:title>
  <dc:creator>pc</dc:creator>
  <cp:lastModifiedBy>Alla</cp:lastModifiedBy>
  <cp:revision>231</cp:revision>
  <cp:lastPrinted>2017-05-22T09:44:17Z</cp:lastPrinted>
  <dcterms:created xsi:type="dcterms:W3CDTF">2011-01-04T12:17:16Z</dcterms:created>
  <dcterms:modified xsi:type="dcterms:W3CDTF">2017-05-22T10:45:13Z</dcterms:modified>
</cp:coreProperties>
</file>